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quickStyle8.xml" ContentType="application/vnd.openxmlformats-officedocument.drawingml.diagramStyl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4"/>
  </p:notesMasterIdLst>
  <p:sldIdLst>
    <p:sldId id="256" r:id="rId2"/>
    <p:sldId id="317" r:id="rId3"/>
    <p:sldId id="319" r:id="rId4"/>
    <p:sldId id="337" r:id="rId5"/>
    <p:sldId id="320" r:id="rId6"/>
    <p:sldId id="322" r:id="rId7"/>
    <p:sldId id="323" r:id="rId8"/>
    <p:sldId id="352" r:id="rId9"/>
    <p:sldId id="324" r:id="rId10"/>
    <p:sldId id="338" r:id="rId11"/>
    <p:sldId id="339" r:id="rId12"/>
    <p:sldId id="340" r:id="rId13"/>
    <p:sldId id="344" r:id="rId14"/>
    <p:sldId id="341" r:id="rId15"/>
    <p:sldId id="350" r:id="rId16"/>
    <p:sldId id="345" r:id="rId17"/>
    <p:sldId id="343" r:id="rId18"/>
    <p:sldId id="346" r:id="rId19"/>
    <p:sldId id="291" r:id="rId20"/>
    <p:sldId id="292" r:id="rId21"/>
    <p:sldId id="293" r:id="rId22"/>
    <p:sldId id="294" r:id="rId23"/>
    <p:sldId id="295" r:id="rId24"/>
    <p:sldId id="297" r:id="rId25"/>
    <p:sldId id="299" r:id="rId26"/>
    <p:sldId id="300" r:id="rId27"/>
    <p:sldId id="301" r:id="rId28"/>
    <p:sldId id="302" r:id="rId29"/>
    <p:sldId id="303" r:id="rId30"/>
    <p:sldId id="304" r:id="rId31"/>
    <p:sldId id="347" r:id="rId32"/>
    <p:sldId id="335" r:id="rId33"/>
    <p:sldId id="336" r:id="rId34"/>
    <p:sldId id="268" r:id="rId35"/>
    <p:sldId id="328" r:id="rId36"/>
    <p:sldId id="329" r:id="rId37"/>
    <p:sldId id="331" r:id="rId38"/>
    <p:sldId id="332" r:id="rId39"/>
    <p:sldId id="333" r:id="rId40"/>
    <p:sldId id="315" r:id="rId41"/>
    <p:sldId id="316" r:id="rId42"/>
    <p:sldId id="348" r:id="rId43"/>
    <p:sldId id="349" r:id="rId44"/>
    <p:sldId id="353" r:id="rId45"/>
    <p:sldId id="273" r:id="rId46"/>
    <p:sldId id="274" r:id="rId47"/>
    <p:sldId id="270" r:id="rId48"/>
    <p:sldId id="269" r:id="rId49"/>
    <p:sldId id="351" r:id="rId50"/>
    <p:sldId id="276" r:id="rId51"/>
    <p:sldId id="277" r:id="rId52"/>
    <p:sldId id="288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60093"/>
    <a:srgbClr val="99FF99"/>
    <a:srgbClr val="C5FAB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>
      <p:cViewPr varScale="1">
        <p:scale>
          <a:sx n="107" d="100"/>
          <a:sy n="107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tx2">
            <a:lumMod val="20000"/>
            <a:lumOff val="80000"/>
          </a:schemeClr>
        </a:solidFill>
      </c:spPr>
    </c:floor>
    <c:plotArea>
      <c:layout>
        <c:manualLayout>
          <c:layoutTarget val="inner"/>
          <c:xMode val="edge"/>
          <c:yMode val="edge"/>
          <c:x val="2.4349593495934959E-2"/>
          <c:y val="6.3241106719367446E-2"/>
          <c:w val="0.89135802469135794"/>
          <c:h val="0.690786260413104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Спокойный сон ребенкаРяд 1</c:v>
                </c:pt>
              </c:strCache>
            </c:strRef>
          </c:tx>
          <c:spPr>
            <a:solidFill>
              <a:srgbClr val="00B0F0"/>
            </a:solidFill>
          </c:spPr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0.25</c:v>
                </c:pt>
                <c:pt idx="1">
                  <c:v>0.55000000000000004</c:v>
                </c:pt>
                <c:pt idx="2">
                  <c:v>0.85000000000000064</c:v>
                </c:pt>
                <c:pt idx="3">
                  <c:v>0.9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shape val="cylinder"/>
        <c:axId val="117459200"/>
        <c:axId val="117550080"/>
        <c:axId val="0"/>
      </c:bar3DChart>
      <c:catAx>
        <c:axId val="117459200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 i="1">
                <a:solidFill>
                  <a:srgbClr val="002060"/>
                </a:solidFill>
              </a:defRPr>
            </a:pPr>
            <a:endParaRPr lang="ru-RU"/>
          </a:p>
        </c:txPr>
        <c:crossAx val="117550080"/>
        <c:crossesAt val="0"/>
        <c:auto val="1"/>
        <c:lblAlgn val="ctr"/>
        <c:lblOffset val="100"/>
      </c:catAx>
      <c:valAx>
        <c:axId val="117550080"/>
        <c:scaling>
          <c:orientation val="minMax"/>
        </c:scaling>
        <c:delete val="1"/>
        <c:axPos val="l"/>
        <c:numFmt formatCode="0%" sourceLinked="1"/>
        <c:tickLblPos val="none"/>
        <c:crossAx val="117459200"/>
        <c:crosses val="autoZero"/>
        <c:crossBetween val="between"/>
      </c:valAx>
    </c:plotArea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tx2">
            <a:lumMod val="20000"/>
            <a:lumOff val="80000"/>
          </a:schemeClr>
        </a:soli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Спокойный сон ребенкаРяд 1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0.35000000000000031</c:v>
                </c:pt>
                <c:pt idx="1">
                  <c:v>0.65000000000000246</c:v>
                </c:pt>
                <c:pt idx="2">
                  <c:v>0.85000000000000064</c:v>
                </c:pt>
                <c:pt idx="3">
                  <c:v>0.95000000000000062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shape val="cylinder"/>
        <c:axId val="115391872"/>
        <c:axId val="115397760"/>
        <c:axId val="0"/>
      </c:bar3DChart>
      <c:catAx>
        <c:axId val="115391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 i="1">
                <a:solidFill>
                  <a:srgbClr val="002060"/>
                </a:solidFill>
              </a:defRPr>
            </a:pPr>
            <a:endParaRPr lang="ru-RU"/>
          </a:p>
        </c:txPr>
        <c:crossAx val="115397760"/>
        <c:crossesAt val="0"/>
        <c:auto val="1"/>
        <c:lblAlgn val="ctr"/>
        <c:lblOffset val="100"/>
      </c:catAx>
      <c:valAx>
        <c:axId val="115397760"/>
        <c:scaling>
          <c:orientation val="minMax"/>
        </c:scaling>
        <c:delete val="1"/>
        <c:axPos val="l"/>
        <c:numFmt formatCode="0%" sourceLinked="1"/>
        <c:tickLblPos val="none"/>
        <c:crossAx val="115391872"/>
        <c:crosses val="autoZero"/>
        <c:crossBetween val="between"/>
      </c:valAx>
    </c:plotArea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tx2">
            <a:lumMod val="20000"/>
            <a:lumOff val="80000"/>
          </a:schemeClr>
        </a:soli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Спокойный сон ребенкаРяд 1</c:v>
                </c:pt>
              </c:strCache>
            </c:strRef>
          </c:tx>
          <c:spPr>
            <a:solidFill>
              <a:srgbClr val="7030A0"/>
            </a:solidFill>
          </c:spPr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</c:v>
                </c:pt>
                <c:pt idx="1">
                  <c:v>0.4</c:v>
                </c:pt>
                <c:pt idx="2">
                  <c:v>0.65000000000000291</c:v>
                </c:pt>
                <c:pt idx="3">
                  <c:v>0.8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shape val="cylinder"/>
        <c:axId val="115644672"/>
        <c:axId val="115658752"/>
        <c:axId val="0"/>
      </c:bar3DChart>
      <c:catAx>
        <c:axId val="11564467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 i="1">
                <a:solidFill>
                  <a:srgbClr val="002060"/>
                </a:solidFill>
              </a:defRPr>
            </a:pPr>
            <a:endParaRPr lang="ru-RU"/>
          </a:p>
        </c:txPr>
        <c:crossAx val="115658752"/>
        <c:crossesAt val="0"/>
        <c:auto val="1"/>
        <c:lblAlgn val="ctr"/>
        <c:lblOffset val="100"/>
      </c:catAx>
      <c:valAx>
        <c:axId val="115658752"/>
        <c:scaling>
          <c:orientation val="minMax"/>
        </c:scaling>
        <c:delete val="1"/>
        <c:axPos val="l"/>
        <c:numFmt formatCode="0%" sourceLinked="1"/>
        <c:tickLblPos val="none"/>
        <c:crossAx val="115644672"/>
        <c:crosses val="autoZero"/>
        <c:crossBetween val="between"/>
      </c:valAx>
    </c:plotArea>
    <c:plotVisOnly val="1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tx2">
            <a:lumMod val="20000"/>
            <a:lumOff val="80000"/>
          </a:schemeClr>
        </a:solidFill>
      </c:spPr>
    </c:floor>
    <c:plotArea>
      <c:layout>
        <c:manualLayout>
          <c:layoutTarget val="inner"/>
          <c:xMode val="edge"/>
          <c:yMode val="edge"/>
          <c:x val="4.0244969378827643E-3"/>
          <c:y val="8.4321475625823566E-2"/>
          <c:w val="0.8913580246913575"/>
          <c:h val="0.690786260413100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Спокойный сон ребенкаРяд 1</c:v>
                </c:pt>
              </c:strCache>
            </c:strRef>
          </c:tx>
          <c:spPr>
            <a:solidFill>
              <a:srgbClr val="FFC000"/>
            </a:solidFill>
          </c:spPr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0.15000000000000024</c:v>
                </c:pt>
                <c:pt idx="1">
                  <c:v>0.35000000000000031</c:v>
                </c:pt>
                <c:pt idx="2">
                  <c:v>0.55000000000000004</c:v>
                </c:pt>
                <c:pt idx="3">
                  <c:v>0.8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 день</c:v>
                </c:pt>
                <c:pt idx="1">
                  <c:v>30 день</c:v>
                </c:pt>
                <c:pt idx="2">
                  <c:v>40 день</c:v>
                </c:pt>
                <c:pt idx="3">
                  <c:v>50 день</c:v>
                </c:pt>
                <c:pt idx="4">
                  <c:v>60 день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shape val="cylinder"/>
        <c:axId val="117843072"/>
        <c:axId val="117844608"/>
        <c:axId val="0"/>
      </c:bar3DChart>
      <c:catAx>
        <c:axId val="11784307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 i="1">
                <a:solidFill>
                  <a:srgbClr val="002060"/>
                </a:solidFill>
              </a:defRPr>
            </a:pPr>
            <a:endParaRPr lang="ru-RU"/>
          </a:p>
        </c:txPr>
        <c:crossAx val="117844608"/>
        <c:crossesAt val="0"/>
        <c:auto val="1"/>
        <c:lblAlgn val="ctr"/>
        <c:lblOffset val="100"/>
      </c:catAx>
      <c:valAx>
        <c:axId val="117844608"/>
        <c:scaling>
          <c:orientation val="minMax"/>
        </c:scaling>
        <c:delete val="1"/>
        <c:axPos val="l"/>
        <c:numFmt formatCode="0%" sourceLinked="1"/>
        <c:tickLblPos val="none"/>
        <c:crossAx val="117843072"/>
        <c:crosses val="autoZero"/>
        <c:crossBetween val="between"/>
      </c:valAx>
    </c:plotArea>
    <c:plotVisOnly val="1"/>
  </c:chart>
  <c:spPr>
    <a:ln>
      <a:noFill/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3847973066971023E-3"/>
          <c:w val="0.61297270876854681"/>
          <c:h val="0.937459283387622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6.0909127430499761E-2"/>
                  <c:y val="-7.9951253443142939E-2"/>
                </c:manualLayout>
              </c:layout>
              <c:showVal val="1"/>
            </c:dLbl>
            <c:dLbl>
              <c:idx val="1"/>
              <c:layout>
                <c:manualLayout>
                  <c:x val="4.123814880282822E-4"/>
                  <c:y val="3.3670738154197154E-2"/>
                </c:manualLayout>
              </c:layout>
              <c:showVal val="1"/>
            </c:dLbl>
            <c:dLbl>
              <c:idx val="2"/>
              <c:layout>
                <c:manualLayout>
                  <c:x val="5.9389696823611809E-2"/>
                  <c:y val="-1.3001085111710919E-2"/>
                </c:manualLayout>
              </c:layout>
              <c:showVal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легкая адаптация</c:v>
                </c:pt>
                <c:pt idx="1">
                  <c:v>средняя адаптация</c:v>
                </c:pt>
                <c:pt idx="2">
                  <c:v>сложная адаптация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0.51</c:v>
                </c:pt>
                <c:pt idx="1">
                  <c:v>0.48000000000000015</c:v>
                </c:pt>
                <c:pt idx="2">
                  <c:v>1.2E-2</c:v>
                </c:pt>
                <c:pt idx="3" formatCode="General">
                  <c:v>0</c:v>
                </c:pt>
              </c:numCache>
            </c:numRef>
          </c:val>
        </c:ser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3611393148224857"/>
          <c:y val="3.3284972618810604E-3"/>
          <c:w val="0.25950010360547038"/>
          <c:h val="0.64246558831828005"/>
        </c:manualLayout>
      </c:layout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ru-RU" dirty="0" smtClean="0">
                <a:solidFill>
                  <a:srgbClr val="002060"/>
                </a:solidFill>
              </a:rPr>
              <a:t>2014</a:t>
            </a:r>
            <a:r>
              <a:rPr lang="ru-RU" baseline="0" dirty="0" smtClean="0">
                <a:solidFill>
                  <a:srgbClr val="002060"/>
                </a:solidFill>
              </a:rPr>
              <a:t>год</a:t>
            </a:r>
            <a:endParaRPr lang="ru-RU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6654050014581524"/>
          <c:y val="0.13636363636363635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4.1161038764385205E-2"/>
                  <c:y val="-4.346912556983007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7.0374380285797608E-2"/>
                  <c:y val="-2.8044321164399911E-2"/>
                </c:manualLayout>
              </c:layout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0,6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0.53</c:v>
                </c:pt>
                <c:pt idx="1">
                  <c:v>0.46</c:v>
                </c:pt>
                <c:pt idx="2">
                  <c:v>6.4000000000000046E-3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B89801-E879-4474-9FF2-77D31E080F2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F31666-FAD8-4B0C-8B43-ADEFB9352C2E}">
      <dgm:prSet phldrT="[Текст]" custT="1"/>
      <dgm:spPr/>
      <dgm:t>
        <a:bodyPr/>
        <a:lstStyle/>
        <a:p>
          <a:r>
            <a:rPr lang="ru-RU" sz="1600" dirty="0" smtClean="0"/>
            <a:t>Комплексный подход</a:t>
          </a:r>
          <a:endParaRPr lang="ru-RU" sz="1600" dirty="0"/>
        </a:p>
      </dgm:t>
    </dgm:pt>
    <dgm:pt modelId="{342FC7C5-FC80-4840-B974-F743AD4DF05E}" type="parTrans" cxnId="{2F0AAC1B-B0AF-4830-92C7-4817CD84284A}">
      <dgm:prSet/>
      <dgm:spPr/>
      <dgm:t>
        <a:bodyPr/>
        <a:lstStyle/>
        <a:p>
          <a:endParaRPr lang="ru-RU"/>
        </a:p>
      </dgm:t>
    </dgm:pt>
    <dgm:pt modelId="{A983E84E-35D4-4864-8E3A-BE6CF4AB350E}" type="sibTrans" cxnId="{2F0AAC1B-B0AF-4830-92C7-4817CD84284A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33F1046D-4ADB-4C9C-8238-03F0F4428AA8}">
      <dgm:prSet phldrT="[Текст]" custT="1"/>
      <dgm:spPr/>
      <dgm:t>
        <a:bodyPr/>
        <a:lstStyle/>
        <a:p>
          <a:r>
            <a:rPr lang="ru-RU" sz="1200" dirty="0" smtClean="0"/>
            <a:t>Создание эмоционально-благоприятной атмосферы в группе</a:t>
          </a:r>
          <a:endParaRPr lang="ru-RU" sz="1200" dirty="0"/>
        </a:p>
      </dgm:t>
    </dgm:pt>
    <dgm:pt modelId="{F29FBBF0-2196-4812-9A6D-111247FB1EA2}" type="parTrans" cxnId="{3037B747-9764-4629-A3FC-1E9B7AFF904F}">
      <dgm:prSet/>
      <dgm:spPr/>
      <dgm:t>
        <a:bodyPr/>
        <a:lstStyle/>
        <a:p>
          <a:endParaRPr lang="ru-RU"/>
        </a:p>
      </dgm:t>
    </dgm:pt>
    <dgm:pt modelId="{D2FC8463-86E2-455B-B3ED-37E80D4607E8}" type="sibTrans" cxnId="{3037B747-9764-4629-A3FC-1E9B7AFF904F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BCDE182-1C1F-4B2A-B1C2-7FC87DAA5DB0}">
      <dgm:prSet phldrT="[Текст]" custT="1"/>
      <dgm:spPr/>
      <dgm:t>
        <a:bodyPr/>
        <a:lstStyle/>
        <a:p>
          <a:r>
            <a:rPr lang="ru-RU" sz="1200" dirty="0" smtClean="0"/>
            <a:t>Организация предметно-развивающей среды</a:t>
          </a:r>
          <a:endParaRPr lang="ru-RU" sz="1200" dirty="0"/>
        </a:p>
      </dgm:t>
    </dgm:pt>
    <dgm:pt modelId="{3D02C6C5-F25C-4129-A3A3-C1E93292B113}" type="parTrans" cxnId="{C01EF88D-ACF5-4EDB-89FB-62D08F23BD3C}">
      <dgm:prSet/>
      <dgm:spPr/>
      <dgm:t>
        <a:bodyPr/>
        <a:lstStyle/>
        <a:p>
          <a:endParaRPr lang="ru-RU"/>
        </a:p>
      </dgm:t>
    </dgm:pt>
    <dgm:pt modelId="{5F949C17-C16E-47B9-865B-C1F12C8CD91D}" type="sibTrans" cxnId="{C01EF88D-ACF5-4EDB-89FB-62D08F23BD3C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F15F2BC-2AF1-4271-BAA3-E3EBCE562230}">
      <dgm:prSet custT="1"/>
      <dgm:spPr/>
      <dgm:t>
        <a:bodyPr/>
        <a:lstStyle/>
        <a:p>
          <a:r>
            <a:rPr lang="ru-RU" sz="1200" dirty="0" smtClean="0"/>
            <a:t>Работа с семьями воспитанников</a:t>
          </a:r>
          <a:endParaRPr lang="ru-RU" sz="1200" dirty="0"/>
        </a:p>
      </dgm:t>
    </dgm:pt>
    <dgm:pt modelId="{FC35E1C1-DE68-4438-A649-64CF18064A41}" type="parTrans" cxnId="{8F52F006-9C15-4801-8D8E-B854DF0F663D}">
      <dgm:prSet/>
      <dgm:spPr/>
      <dgm:t>
        <a:bodyPr/>
        <a:lstStyle/>
        <a:p>
          <a:endParaRPr lang="ru-RU"/>
        </a:p>
      </dgm:t>
    </dgm:pt>
    <dgm:pt modelId="{71CDA40F-D788-4ACB-B743-B0AD391672AF}" type="sibTrans" cxnId="{8F52F006-9C15-4801-8D8E-B854DF0F663D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B1B16110-4BD4-43CD-A368-8A1E5DF5FC60}">
      <dgm:prSet custT="1"/>
      <dgm:spPr/>
      <dgm:t>
        <a:bodyPr/>
        <a:lstStyle/>
        <a:p>
          <a:r>
            <a:rPr lang="ru-RU" sz="1200" dirty="0" smtClean="0"/>
            <a:t>Научно-методическое обеспечение</a:t>
          </a:r>
          <a:endParaRPr lang="ru-RU" sz="1200" dirty="0"/>
        </a:p>
      </dgm:t>
    </dgm:pt>
    <dgm:pt modelId="{5656D59F-142F-4AAB-A529-5803DA49E35F}" type="parTrans" cxnId="{F9A78541-46E7-4917-95F8-6CE3C2050D26}">
      <dgm:prSet/>
      <dgm:spPr/>
      <dgm:t>
        <a:bodyPr/>
        <a:lstStyle/>
        <a:p>
          <a:endParaRPr lang="ru-RU"/>
        </a:p>
      </dgm:t>
    </dgm:pt>
    <dgm:pt modelId="{195E1994-CE8D-4731-A3B9-754373956A2B}" type="sibTrans" cxnId="{F9A78541-46E7-4917-95F8-6CE3C2050D26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483410A4-3F7B-4422-804C-44103988BED4}">
      <dgm:prSet custT="1"/>
      <dgm:spPr/>
      <dgm:t>
        <a:bodyPr/>
        <a:lstStyle/>
        <a:p>
          <a:r>
            <a:rPr lang="ru-RU" sz="1200" dirty="0" smtClean="0"/>
            <a:t>Правильно организованный приём в ДОУ</a:t>
          </a:r>
          <a:endParaRPr lang="ru-RU" sz="1200" dirty="0"/>
        </a:p>
      </dgm:t>
    </dgm:pt>
    <dgm:pt modelId="{18C16C01-F3E3-4FBC-AC94-04672BA7F6DE}" type="parTrans" cxnId="{3C6E6133-BC65-4B11-B638-1EA7DE9F02B0}">
      <dgm:prSet/>
      <dgm:spPr/>
      <dgm:t>
        <a:bodyPr/>
        <a:lstStyle/>
        <a:p>
          <a:endParaRPr lang="ru-RU"/>
        </a:p>
      </dgm:t>
    </dgm:pt>
    <dgm:pt modelId="{B68DC06E-5231-43E8-90CB-8EDC7857D21E}" type="sibTrans" cxnId="{3C6E6133-BC65-4B11-B638-1EA7DE9F02B0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F415BAA8-BA55-42A4-8DB6-452F5285E896}">
      <dgm:prSet custT="1"/>
      <dgm:spPr/>
      <dgm:t>
        <a:bodyPr/>
        <a:lstStyle/>
        <a:p>
          <a:r>
            <a:rPr lang="ru-RU" sz="1200" dirty="0" smtClean="0"/>
            <a:t>Организация игровой деятельности</a:t>
          </a:r>
          <a:endParaRPr lang="ru-RU" sz="1200" dirty="0"/>
        </a:p>
      </dgm:t>
    </dgm:pt>
    <dgm:pt modelId="{9155EB75-8031-4BC9-B880-F4245146CC30}" type="parTrans" cxnId="{03A6F6BD-960E-4AEF-8EC7-0798AC91C3FB}">
      <dgm:prSet/>
      <dgm:spPr/>
      <dgm:t>
        <a:bodyPr/>
        <a:lstStyle/>
        <a:p>
          <a:endParaRPr lang="ru-RU"/>
        </a:p>
      </dgm:t>
    </dgm:pt>
    <dgm:pt modelId="{B5A3A252-A046-497A-8504-1FBCD8057D60}" type="sibTrans" cxnId="{03A6F6BD-960E-4AEF-8EC7-0798AC91C3FB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B6D1E57C-9108-4E72-BF0F-32A39EE51746}">
      <dgm:prSet custT="1"/>
      <dgm:spPr/>
      <dgm:t>
        <a:bodyPr/>
        <a:lstStyle/>
        <a:p>
          <a:r>
            <a:rPr lang="ru-RU" sz="1200" dirty="0" smtClean="0"/>
            <a:t>Контроль за сохранением здоровья воспитанников, мероприятия по укреплению  здоровья детей</a:t>
          </a:r>
          <a:endParaRPr lang="ru-RU" sz="1200" dirty="0"/>
        </a:p>
      </dgm:t>
    </dgm:pt>
    <dgm:pt modelId="{1804B821-282A-4C8B-AC77-116710FEE78A}" type="parTrans" cxnId="{C0232776-FAD5-4586-9D7B-52951AB25DEE}">
      <dgm:prSet/>
      <dgm:spPr/>
      <dgm:t>
        <a:bodyPr/>
        <a:lstStyle/>
        <a:p>
          <a:endParaRPr lang="ru-RU"/>
        </a:p>
      </dgm:t>
    </dgm:pt>
    <dgm:pt modelId="{8E425AFE-75AE-46C5-B61D-158FF753A133}" type="sibTrans" cxnId="{C0232776-FAD5-4586-9D7B-52951AB25DEE}">
      <dgm:prSet/>
      <dgm:spPr/>
      <dgm:t>
        <a:bodyPr/>
        <a:lstStyle/>
        <a:p>
          <a:endParaRPr lang="ru-RU"/>
        </a:p>
      </dgm:t>
    </dgm:pt>
    <dgm:pt modelId="{CCC0B0BB-E65D-4C21-BD94-280B3B50B13C}">
      <dgm:prSet custT="1"/>
      <dgm:spPr/>
      <dgm:t>
        <a:bodyPr/>
        <a:lstStyle/>
        <a:p>
          <a:r>
            <a:rPr lang="ru-RU" sz="1400" dirty="0" smtClean="0"/>
            <a:t>Работа по повышению знаний педагогов, самообразование</a:t>
          </a:r>
          <a:endParaRPr lang="ru-RU" sz="1400" dirty="0"/>
        </a:p>
      </dgm:t>
    </dgm:pt>
    <dgm:pt modelId="{CF0B4C11-4B2B-41AB-96FF-C079CB7ED39C}" type="parTrans" cxnId="{20AAD136-C0F1-4325-8A8C-89815AC18DC8}">
      <dgm:prSet/>
      <dgm:spPr/>
      <dgm:t>
        <a:bodyPr/>
        <a:lstStyle/>
        <a:p>
          <a:endParaRPr lang="ru-RU"/>
        </a:p>
      </dgm:t>
    </dgm:pt>
    <dgm:pt modelId="{5E2EA2AB-01B0-49E9-8FC2-535EF07E83E0}" type="sibTrans" cxnId="{20AAD136-C0F1-4325-8A8C-89815AC18DC8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60214A5-1179-4405-A2B3-CA07E8426A1F}" type="pres">
      <dgm:prSet presAssocID="{E7B89801-E879-4474-9FF2-77D31E080F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6AA30-5DEB-4B2E-8CD4-7DB2BFB439FD}" type="pres">
      <dgm:prSet presAssocID="{52F31666-FAD8-4B0C-8B43-ADEFB9352C2E}" presName="node" presStyleLbl="node1" presStyleIdx="0" presStyleCnt="9" custScaleX="269851" custScaleY="363888" custRadScaleRad="111673" custRadScaleInc="11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56352-8642-4F8C-8948-19B07D4AF9D0}" type="pres">
      <dgm:prSet presAssocID="{A983E84E-35D4-4864-8E3A-BE6CF4AB350E}" presName="sibTrans" presStyleLbl="sibTrans2D1" presStyleIdx="0" presStyleCnt="9"/>
      <dgm:spPr/>
      <dgm:t>
        <a:bodyPr/>
        <a:lstStyle/>
        <a:p>
          <a:endParaRPr lang="ru-RU"/>
        </a:p>
      </dgm:t>
    </dgm:pt>
    <dgm:pt modelId="{8F7287BA-1D51-429A-996E-787670008439}" type="pres">
      <dgm:prSet presAssocID="{A983E84E-35D4-4864-8E3A-BE6CF4AB350E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B0A62150-1002-4CB4-856D-9C6FC750AD2A}" type="pres">
      <dgm:prSet presAssocID="{33F1046D-4ADB-4C9C-8238-03F0F4428AA8}" presName="node" presStyleLbl="node1" presStyleIdx="1" presStyleCnt="9" custScaleX="239459" custScaleY="228139" custRadScaleRad="110058" custRadScaleInc="58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C25674-9D15-4588-88E1-617FF0247355}" type="pres">
      <dgm:prSet presAssocID="{D2FC8463-86E2-455B-B3ED-37E80D4607E8}" presName="sibTrans" presStyleLbl="sibTrans2D1" presStyleIdx="1" presStyleCnt="9"/>
      <dgm:spPr/>
      <dgm:t>
        <a:bodyPr/>
        <a:lstStyle/>
        <a:p>
          <a:endParaRPr lang="ru-RU"/>
        </a:p>
      </dgm:t>
    </dgm:pt>
    <dgm:pt modelId="{A41852AC-5794-428C-BB04-1592D933223D}" type="pres">
      <dgm:prSet presAssocID="{D2FC8463-86E2-455B-B3ED-37E80D4607E8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6C2C60B4-B0AE-49F6-BCE0-17565DB42456}" type="pres">
      <dgm:prSet presAssocID="{B1B16110-4BD4-43CD-A368-8A1E5DF5FC60}" presName="node" presStyleLbl="node1" presStyleIdx="2" presStyleCnt="9" custScaleX="248334" custScaleY="181922" custRadScaleRad="96361" custRadScaleInc="2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6B57ED-BC9B-4AC1-88BB-865524183526}" type="pres">
      <dgm:prSet presAssocID="{195E1994-CE8D-4731-A3B9-754373956A2B}" presName="sibTrans" presStyleLbl="sibTrans2D1" presStyleIdx="2" presStyleCnt="9"/>
      <dgm:spPr/>
      <dgm:t>
        <a:bodyPr/>
        <a:lstStyle/>
        <a:p>
          <a:endParaRPr lang="ru-RU"/>
        </a:p>
      </dgm:t>
    </dgm:pt>
    <dgm:pt modelId="{DF5A0B77-25CB-4B7A-9DBE-C64FC0F7690B}" type="pres">
      <dgm:prSet presAssocID="{195E1994-CE8D-4731-A3B9-754373956A2B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E016DDE3-96CD-4590-A2DD-3BA93B17761C}" type="pres">
      <dgm:prSet presAssocID="{F415BAA8-BA55-42A4-8DB6-452F5285E896}" presName="node" presStyleLbl="node1" presStyleIdx="3" presStyleCnt="9" custScaleX="263033" custScaleY="227587" custRadScaleRad="93395" custRadScaleInc="-56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6823DC-192D-4F1C-880B-66A60FE1CC96}" type="pres">
      <dgm:prSet presAssocID="{B5A3A252-A046-497A-8504-1FBCD8057D60}" presName="sibTrans" presStyleLbl="sibTrans2D1" presStyleIdx="3" presStyleCnt="9"/>
      <dgm:spPr/>
      <dgm:t>
        <a:bodyPr/>
        <a:lstStyle/>
        <a:p>
          <a:endParaRPr lang="ru-RU"/>
        </a:p>
      </dgm:t>
    </dgm:pt>
    <dgm:pt modelId="{45211438-FAC6-4767-BC6F-B393DB40B4C8}" type="pres">
      <dgm:prSet presAssocID="{B5A3A252-A046-497A-8504-1FBCD8057D60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8D6467A8-73DF-44E3-ACC8-A480279B86FC}" type="pres">
      <dgm:prSet presAssocID="{7BCDE182-1C1F-4B2A-B1C2-7FC87DAA5DB0}" presName="node" presStyleLbl="node1" presStyleIdx="4" presStyleCnt="9" custScaleX="260881" custScaleY="223046" custRadScaleRad="119114" custRadScaleInc="-106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4A5E2-69CC-4CB9-BC37-CBFC0E963AFC}" type="pres">
      <dgm:prSet presAssocID="{5F949C17-C16E-47B9-865B-C1F12C8CD91D}" presName="sibTrans" presStyleLbl="sibTrans2D1" presStyleIdx="4" presStyleCnt="9" custLinFactNeighborX="-21497" custLinFactNeighborY="15557"/>
      <dgm:spPr/>
      <dgm:t>
        <a:bodyPr/>
        <a:lstStyle/>
        <a:p>
          <a:endParaRPr lang="ru-RU"/>
        </a:p>
      </dgm:t>
    </dgm:pt>
    <dgm:pt modelId="{CCFD5966-C455-4032-AAEE-CA76A21DAF86}" type="pres">
      <dgm:prSet presAssocID="{5F949C17-C16E-47B9-865B-C1F12C8CD91D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FF7BABA3-6AA9-4770-A980-5F8989837E9B}" type="pres">
      <dgm:prSet presAssocID="{0F15F2BC-2AF1-4271-BAA3-E3EBCE562230}" presName="node" presStyleLbl="node1" presStyleIdx="5" presStyleCnt="9" custScaleX="247737" custScaleY="240438" custRadScaleRad="98835" custRadScaleInc="12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CCF76-8F15-427C-8312-540DAA1BC618}" type="pres">
      <dgm:prSet presAssocID="{71CDA40F-D788-4ACB-B743-B0AD391672AF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CF21E98-1E5A-4F6D-8C87-40EC6608C7B5}" type="pres">
      <dgm:prSet presAssocID="{71CDA40F-D788-4ACB-B743-B0AD391672AF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600B6E4E-D970-4242-884A-DC1E2046CD72}" type="pres">
      <dgm:prSet presAssocID="{483410A4-3F7B-4422-804C-44103988BED4}" presName="node" presStyleLbl="node1" presStyleIdx="6" presStyleCnt="9" custScaleX="253133" custScaleY="248903" custRadScaleRad="100037" custRadScaleInc="48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D4B3C-A36B-4F82-8E84-D5F1CC29E9A6}" type="pres">
      <dgm:prSet presAssocID="{B68DC06E-5231-43E8-90CB-8EDC7857D21E}" presName="sibTrans" presStyleLbl="sibTrans2D1" presStyleIdx="6" presStyleCnt="9"/>
      <dgm:spPr/>
      <dgm:t>
        <a:bodyPr/>
        <a:lstStyle/>
        <a:p>
          <a:endParaRPr lang="ru-RU"/>
        </a:p>
      </dgm:t>
    </dgm:pt>
    <dgm:pt modelId="{4EC0884C-5F6C-4F6C-83E0-A267C82D98AF}" type="pres">
      <dgm:prSet presAssocID="{B68DC06E-5231-43E8-90CB-8EDC7857D21E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619C8EBB-550F-4003-83CA-3C3B3A3DAF90}" type="pres">
      <dgm:prSet presAssocID="{CCC0B0BB-E65D-4C21-BD94-280B3B50B13C}" presName="node" presStyleLbl="node1" presStyleIdx="7" presStyleCnt="9" custScaleX="267478" custScaleY="178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9B1D3-F023-47DC-8F0D-2D397FABBABB}" type="pres">
      <dgm:prSet presAssocID="{5E2EA2AB-01B0-49E9-8FC2-535EF07E83E0}" presName="sibTrans" presStyleLbl="sibTrans2D1" presStyleIdx="7" presStyleCnt="9"/>
      <dgm:spPr/>
      <dgm:t>
        <a:bodyPr/>
        <a:lstStyle/>
        <a:p>
          <a:endParaRPr lang="ru-RU"/>
        </a:p>
      </dgm:t>
    </dgm:pt>
    <dgm:pt modelId="{7952D023-ECE3-45E1-BEFA-C41568A3B7C7}" type="pres">
      <dgm:prSet presAssocID="{5E2EA2AB-01B0-49E9-8FC2-535EF07E83E0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BF7171A6-F3E5-4E50-A6BE-68274483F26A}" type="pres">
      <dgm:prSet presAssocID="{B6D1E57C-9108-4E72-BF0F-32A39EE51746}" presName="node" presStyleLbl="node1" presStyleIdx="8" presStyleCnt="9" custScaleX="234012" custScaleY="227581" custRadScaleRad="109154" custRadScaleInc="-57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C31BB-9880-47B8-9D38-CB8D8FD0C931}" type="pres">
      <dgm:prSet presAssocID="{8E425AFE-75AE-46C5-B61D-158FF753A133}" presName="sibTrans" presStyleLbl="sibTrans2D1" presStyleIdx="8" presStyleCnt="9"/>
      <dgm:spPr/>
      <dgm:t>
        <a:bodyPr/>
        <a:lstStyle/>
        <a:p>
          <a:endParaRPr lang="ru-RU"/>
        </a:p>
      </dgm:t>
    </dgm:pt>
    <dgm:pt modelId="{98D69FC9-7A7C-4937-AFE0-07409BA0E35E}" type="pres">
      <dgm:prSet presAssocID="{8E425AFE-75AE-46C5-B61D-158FF753A133}" presName="connectorText" presStyleLbl="sibTrans2D1" presStyleIdx="8" presStyleCnt="9"/>
      <dgm:spPr/>
      <dgm:t>
        <a:bodyPr/>
        <a:lstStyle/>
        <a:p>
          <a:endParaRPr lang="ru-RU"/>
        </a:p>
      </dgm:t>
    </dgm:pt>
  </dgm:ptLst>
  <dgm:cxnLst>
    <dgm:cxn modelId="{81D9AAD9-AC15-4EBD-AA4C-AFDF8AD2D53F}" type="presOf" srcId="{B68DC06E-5231-43E8-90CB-8EDC7857D21E}" destId="{4EC0884C-5F6C-4F6C-83E0-A267C82D98AF}" srcOrd="1" destOrd="0" presId="urn:microsoft.com/office/officeart/2005/8/layout/cycle7"/>
    <dgm:cxn modelId="{7F5D1F64-EBAE-4EC9-9B3A-7BD674EB9D2A}" type="presOf" srcId="{E7B89801-E879-4474-9FF2-77D31E080F28}" destId="{760214A5-1179-4405-A2B3-CA07E8426A1F}" srcOrd="0" destOrd="0" presId="urn:microsoft.com/office/officeart/2005/8/layout/cycle7"/>
    <dgm:cxn modelId="{AF7FC8CC-40C0-46B7-A54A-866CEBDB3554}" type="presOf" srcId="{8E425AFE-75AE-46C5-B61D-158FF753A133}" destId="{D3FC31BB-9880-47B8-9D38-CB8D8FD0C931}" srcOrd="0" destOrd="0" presId="urn:microsoft.com/office/officeart/2005/8/layout/cycle7"/>
    <dgm:cxn modelId="{F9A78541-46E7-4917-95F8-6CE3C2050D26}" srcId="{E7B89801-E879-4474-9FF2-77D31E080F28}" destId="{B1B16110-4BD4-43CD-A368-8A1E5DF5FC60}" srcOrd="2" destOrd="0" parTransId="{5656D59F-142F-4AAB-A529-5803DA49E35F}" sibTransId="{195E1994-CE8D-4731-A3B9-754373956A2B}"/>
    <dgm:cxn modelId="{390A0F18-8004-4AA1-BB60-6600F064FB03}" type="presOf" srcId="{D2FC8463-86E2-455B-B3ED-37E80D4607E8}" destId="{D4C25674-9D15-4588-88E1-617FF0247355}" srcOrd="0" destOrd="0" presId="urn:microsoft.com/office/officeart/2005/8/layout/cycle7"/>
    <dgm:cxn modelId="{3C6E6133-BC65-4B11-B638-1EA7DE9F02B0}" srcId="{E7B89801-E879-4474-9FF2-77D31E080F28}" destId="{483410A4-3F7B-4422-804C-44103988BED4}" srcOrd="6" destOrd="0" parTransId="{18C16C01-F3E3-4FBC-AC94-04672BA7F6DE}" sibTransId="{B68DC06E-5231-43E8-90CB-8EDC7857D21E}"/>
    <dgm:cxn modelId="{40143D6F-7C54-456F-93BE-AF9B32687996}" type="presOf" srcId="{A983E84E-35D4-4864-8E3A-BE6CF4AB350E}" destId="{8F7287BA-1D51-429A-996E-787670008439}" srcOrd="1" destOrd="0" presId="urn:microsoft.com/office/officeart/2005/8/layout/cycle7"/>
    <dgm:cxn modelId="{8B0110CC-C1E7-4B18-A9B8-EF4D46D91A80}" type="presOf" srcId="{B68DC06E-5231-43E8-90CB-8EDC7857D21E}" destId="{9B5D4B3C-A36B-4F82-8E84-D5F1CC29E9A6}" srcOrd="0" destOrd="0" presId="urn:microsoft.com/office/officeart/2005/8/layout/cycle7"/>
    <dgm:cxn modelId="{CC711923-BDCA-4735-8851-F663E1DF84D4}" type="presOf" srcId="{5E2EA2AB-01B0-49E9-8FC2-535EF07E83E0}" destId="{0959B1D3-F023-47DC-8F0D-2D397FABBABB}" srcOrd="0" destOrd="0" presId="urn:microsoft.com/office/officeart/2005/8/layout/cycle7"/>
    <dgm:cxn modelId="{8F52F006-9C15-4801-8D8E-B854DF0F663D}" srcId="{E7B89801-E879-4474-9FF2-77D31E080F28}" destId="{0F15F2BC-2AF1-4271-BAA3-E3EBCE562230}" srcOrd="5" destOrd="0" parTransId="{FC35E1C1-DE68-4438-A649-64CF18064A41}" sibTransId="{71CDA40F-D788-4ACB-B743-B0AD391672AF}"/>
    <dgm:cxn modelId="{6E74E05F-A134-4F26-AB2E-64F5FA857390}" type="presOf" srcId="{5F949C17-C16E-47B9-865B-C1F12C8CD91D}" destId="{CCFD5966-C455-4032-AAEE-CA76A21DAF86}" srcOrd="1" destOrd="0" presId="urn:microsoft.com/office/officeart/2005/8/layout/cycle7"/>
    <dgm:cxn modelId="{5A2E33DB-C87B-4E09-A44E-ACE21F2A04FA}" type="presOf" srcId="{F415BAA8-BA55-42A4-8DB6-452F5285E896}" destId="{E016DDE3-96CD-4590-A2DD-3BA93B17761C}" srcOrd="0" destOrd="0" presId="urn:microsoft.com/office/officeart/2005/8/layout/cycle7"/>
    <dgm:cxn modelId="{4834B5D9-874B-4D71-82A0-94045125ADFF}" type="presOf" srcId="{0F15F2BC-2AF1-4271-BAA3-E3EBCE562230}" destId="{FF7BABA3-6AA9-4770-A980-5F8989837E9B}" srcOrd="0" destOrd="0" presId="urn:microsoft.com/office/officeart/2005/8/layout/cycle7"/>
    <dgm:cxn modelId="{20AAD136-C0F1-4325-8A8C-89815AC18DC8}" srcId="{E7B89801-E879-4474-9FF2-77D31E080F28}" destId="{CCC0B0BB-E65D-4C21-BD94-280B3B50B13C}" srcOrd="7" destOrd="0" parTransId="{CF0B4C11-4B2B-41AB-96FF-C079CB7ED39C}" sibTransId="{5E2EA2AB-01B0-49E9-8FC2-535EF07E83E0}"/>
    <dgm:cxn modelId="{DA9C45B1-75C0-4D26-AD20-602D0E08EFB3}" type="presOf" srcId="{8E425AFE-75AE-46C5-B61D-158FF753A133}" destId="{98D69FC9-7A7C-4937-AFE0-07409BA0E35E}" srcOrd="1" destOrd="0" presId="urn:microsoft.com/office/officeart/2005/8/layout/cycle7"/>
    <dgm:cxn modelId="{F123CC38-205E-4F6E-A696-72166DCC0412}" type="presOf" srcId="{71CDA40F-D788-4ACB-B743-B0AD391672AF}" destId="{111CCF76-8F15-427C-8312-540DAA1BC618}" srcOrd="0" destOrd="0" presId="urn:microsoft.com/office/officeart/2005/8/layout/cycle7"/>
    <dgm:cxn modelId="{C8657762-E7B1-4D69-91F8-7B62AD6EB28F}" type="presOf" srcId="{7BCDE182-1C1F-4B2A-B1C2-7FC87DAA5DB0}" destId="{8D6467A8-73DF-44E3-ACC8-A480279B86FC}" srcOrd="0" destOrd="0" presId="urn:microsoft.com/office/officeart/2005/8/layout/cycle7"/>
    <dgm:cxn modelId="{EDE306A4-A294-4304-9D87-0A81694E2174}" type="presOf" srcId="{B6D1E57C-9108-4E72-BF0F-32A39EE51746}" destId="{BF7171A6-F3E5-4E50-A6BE-68274483F26A}" srcOrd="0" destOrd="0" presId="urn:microsoft.com/office/officeart/2005/8/layout/cycle7"/>
    <dgm:cxn modelId="{C0232776-FAD5-4586-9D7B-52951AB25DEE}" srcId="{E7B89801-E879-4474-9FF2-77D31E080F28}" destId="{B6D1E57C-9108-4E72-BF0F-32A39EE51746}" srcOrd="8" destOrd="0" parTransId="{1804B821-282A-4C8B-AC77-116710FEE78A}" sibTransId="{8E425AFE-75AE-46C5-B61D-158FF753A133}"/>
    <dgm:cxn modelId="{B42D0C93-495E-401C-9D4A-A484600E9D4F}" type="presOf" srcId="{CCC0B0BB-E65D-4C21-BD94-280B3B50B13C}" destId="{619C8EBB-550F-4003-83CA-3C3B3A3DAF90}" srcOrd="0" destOrd="0" presId="urn:microsoft.com/office/officeart/2005/8/layout/cycle7"/>
    <dgm:cxn modelId="{2F0AAC1B-B0AF-4830-92C7-4817CD84284A}" srcId="{E7B89801-E879-4474-9FF2-77D31E080F28}" destId="{52F31666-FAD8-4B0C-8B43-ADEFB9352C2E}" srcOrd="0" destOrd="0" parTransId="{342FC7C5-FC80-4840-B974-F743AD4DF05E}" sibTransId="{A983E84E-35D4-4864-8E3A-BE6CF4AB350E}"/>
    <dgm:cxn modelId="{7B24DFA7-4196-4D9A-A929-2046DE71C5B3}" type="presOf" srcId="{A983E84E-35D4-4864-8E3A-BE6CF4AB350E}" destId="{F4656352-8642-4F8C-8948-19B07D4AF9D0}" srcOrd="0" destOrd="0" presId="urn:microsoft.com/office/officeart/2005/8/layout/cycle7"/>
    <dgm:cxn modelId="{F4DF689B-D368-4EA1-B43C-9FD86C68F203}" type="presOf" srcId="{195E1994-CE8D-4731-A3B9-754373956A2B}" destId="{D26B57ED-BC9B-4AC1-88BB-865524183526}" srcOrd="0" destOrd="0" presId="urn:microsoft.com/office/officeart/2005/8/layout/cycle7"/>
    <dgm:cxn modelId="{93FB9967-5512-46F0-ACCE-1570E8C04004}" type="presOf" srcId="{D2FC8463-86E2-455B-B3ED-37E80D4607E8}" destId="{A41852AC-5794-428C-BB04-1592D933223D}" srcOrd="1" destOrd="0" presId="urn:microsoft.com/office/officeart/2005/8/layout/cycle7"/>
    <dgm:cxn modelId="{2C923BD3-CA29-4EA9-98E6-B7366C77FE4B}" type="presOf" srcId="{71CDA40F-D788-4ACB-B743-B0AD391672AF}" destId="{7CF21E98-1E5A-4F6D-8C87-40EC6608C7B5}" srcOrd="1" destOrd="0" presId="urn:microsoft.com/office/officeart/2005/8/layout/cycle7"/>
    <dgm:cxn modelId="{AFCC8E59-A82B-407D-9728-89C30021C946}" type="presOf" srcId="{B1B16110-4BD4-43CD-A368-8A1E5DF5FC60}" destId="{6C2C60B4-B0AE-49F6-BCE0-17565DB42456}" srcOrd="0" destOrd="0" presId="urn:microsoft.com/office/officeart/2005/8/layout/cycle7"/>
    <dgm:cxn modelId="{3037B747-9764-4629-A3FC-1E9B7AFF904F}" srcId="{E7B89801-E879-4474-9FF2-77D31E080F28}" destId="{33F1046D-4ADB-4C9C-8238-03F0F4428AA8}" srcOrd="1" destOrd="0" parTransId="{F29FBBF0-2196-4812-9A6D-111247FB1EA2}" sibTransId="{D2FC8463-86E2-455B-B3ED-37E80D4607E8}"/>
    <dgm:cxn modelId="{040331C4-3C4A-4765-AC47-8FA03DE82EAA}" type="presOf" srcId="{195E1994-CE8D-4731-A3B9-754373956A2B}" destId="{DF5A0B77-25CB-4B7A-9DBE-C64FC0F7690B}" srcOrd="1" destOrd="0" presId="urn:microsoft.com/office/officeart/2005/8/layout/cycle7"/>
    <dgm:cxn modelId="{A26DCA41-98F4-4BD1-A0B8-F86D5A1C866F}" type="presOf" srcId="{483410A4-3F7B-4422-804C-44103988BED4}" destId="{600B6E4E-D970-4242-884A-DC1E2046CD72}" srcOrd="0" destOrd="0" presId="urn:microsoft.com/office/officeart/2005/8/layout/cycle7"/>
    <dgm:cxn modelId="{7DEBB1C3-EB3A-4B2F-9A99-9A7BC55A0D6B}" type="presOf" srcId="{33F1046D-4ADB-4C9C-8238-03F0F4428AA8}" destId="{B0A62150-1002-4CB4-856D-9C6FC750AD2A}" srcOrd="0" destOrd="0" presId="urn:microsoft.com/office/officeart/2005/8/layout/cycle7"/>
    <dgm:cxn modelId="{D381D090-4442-4843-9A51-41BA71C4D4A8}" type="presOf" srcId="{5E2EA2AB-01B0-49E9-8FC2-535EF07E83E0}" destId="{7952D023-ECE3-45E1-BEFA-C41568A3B7C7}" srcOrd="1" destOrd="0" presId="urn:microsoft.com/office/officeart/2005/8/layout/cycle7"/>
    <dgm:cxn modelId="{C01EF88D-ACF5-4EDB-89FB-62D08F23BD3C}" srcId="{E7B89801-E879-4474-9FF2-77D31E080F28}" destId="{7BCDE182-1C1F-4B2A-B1C2-7FC87DAA5DB0}" srcOrd="4" destOrd="0" parTransId="{3D02C6C5-F25C-4129-A3A3-C1E93292B113}" sibTransId="{5F949C17-C16E-47B9-865B-C1F12C8CD91D}"/>
    <dgm:cxn modelId="{5C81A015-2E04-4865-99B6-C9E9DF17322B}" type="presOf" srcId="{5F949C17-C16E-47B9-865B-C1F12C8CD91D}" destId="{7FF4A5E2-69CC-4CB9-BC37-CBFC0E963AFC}" srcOrd="0" destOrd="0" presId="urn:microsoft.com/office/officeart/2005/8/layout/cycle7"/>
    <dgm:cxn modelId="{4AC18461-7ED8-4F20-9C47-61679FDD63C1}" type="presOf" srcId="{52F31666-FAD8-4B0C-8B43-ADEFB9352C2E}" destId="{79A6AA30-5DEB-4B2E-8CD4-7DB2BFB439FD}" srcOrd="0" destOrd="0" presId="urn:microsoft.com/office/officeart/2005/8/layout/cycle7"/>
    <dgm:cxn modelId="{03A6F6BD-960E-4AEF-8EC7-0798AC91C3FB}" srcId="{E7B89801-E879-4474-9FF2-77D31E080F28}" destId="{F415BAA8-BA55-42A4-8DB6-452F5285E896}" srcOrd="3" destOrd="0" parTransId="{9155EB75-8031-4BC9-B880-F4245146CC30}" sibTransId="{B5A3A252-A046-497A-8504-1FBCD8057D60}"/>
    <dgm:cxn modelId="{2E220C39-4E46-4711-BF65-21A62CCA6F38}" type="presOf" srcId="{B5A3A252-A046-497A-8504-1FBCD8057D60}" destId="{45211438-FAC6-4767-BC6F-B393DB40B4C8}" srcOrd="1" destOrd="0" presId="urn:microsoft.com/office/officeart/2005/8/layout/cycle7"/>
    <dgm:cxn modelId="{B47E912F-FBF7-4569-9B91-CB4B530FB23D}" type="presOf" srcId="{B5A3A252-A046-497A-8504-1FBCD8057D60}" destId="{D36823DC-192D-4F1C-880B-66A60FE1CC96}" srcOrd="0" destOrd="0" presId="urn:microsoft.com/office/officeart/2005/8/layout/cycle7"/>
    <dgm:cxn modelId="{2D78C47A-1790-4C4D-A809-92FD7947F4C6}" type="presParOf" srcId="{760214A5-1179-4405-A2B3-CA07E8426A1F}" destId="{79A6AA30-5DEB-4B2E-8CD4-7DB2BFB439FD}" srcOrd="0" destOrd="0" presId="urn:microsoft.com/office/officeart/2005/8/layout/cycle7"/>
    <dgm:cxn modelId="{97AEC229-E593-4FA1-9A3D-F9A92DD243A2}" type="presParOf" srcId="{760214A5-1179-4405-A2B3-CA07E8426A1F}" destId="{F4656352-8642-4F8C-8948-19B07D4AF9D0}" srcOrd="1" destOrd="0" presId="urn:microsoft.com/office/officeart/2005/8/layout/cycle7"/>
    <dgm:cxn modelId="{3C026097-1332-46FD-90C9-EA05C76E1697}" type="presParOf" srcId="{F4656352-8642-4F8C-8948-19B07D4AF9D0}" destId="{8F7287BA-1D51-429A-996E-787670008439}" srcOrd="0" destOrd="0" presId="urn:microsoft.com/office/officeart/2005/8/layout/cycle7"/>
    <dgm:cxn modelId="{F545B10F-F791-45C0-8155-35154E7AECAE}" type="presParOf" srcId="{760214A5-1179-4405-A2B3-CA07E8426A1F}" destId="{B0A62150-1002-4CB4-856D-9C6FC750AD2A}" srcOrd="2" destOrd="0" presId="urn:microsoft.com/office/officeart/2005/8/layout/cycle7"/>
    <dgm:cxn modelId="{2D2DAEE1-A51D-4CAF-ABE5-157E4EEC9B5D}" type="presParOf" srcId="{760214A5-1179-4405-A2B3-CA07E8426A1F}" destId="{D4C25674-9D15-4588-88E1-617FF0247355}" srcOrd="3" destOrd="0" presId="urn:microsoft.com/office/officeart/2005/8/layout/cycle7"/>
    <dgm:cxn modelId="{18DDE6BF-7F2C-4763-8C4F-EFB5DE600C42}" type="presParOf" srcId="{D4C25674-9D15-4588-88E1-617FF0247355}" destId="{A41852AC-5794-428C-BB04-1592D933223D}" srcOrd="0" destOrd="0" presId="urn:microsoft.com/office/officeart/2005/8/layout/cycle7"/>
    <dgm:cxn modelId="{0987D49B-62CE-49BE-963F-4429AE7C7A5C}" type="presParOf" srcId="{760214A5-1179-4405-A2B3-CA07E8426A1F}" destId="{6C2C60B4-B0AE-49F6-BCE0-17565DB42456}" srcOrd="4" destOrd="0" presId="urn:microsoft.com/office/officeart/2005/8/layout/cycle7"/>
    <dgm:cxn modelId="{3090CE22-EE2F-4E22-98AE-0043E24DF69C}" type="presParOf" srcId="{760214A5-1179-4405-A2B3-CA07E8426A1F}" destId="{D26B57ED-BC9B-4AC1-88BB-865524183526}" srcOrd="5" destOrd="0" presId="urn:microsoft.com/office/officeart/2005/8/layout/cycle7"/>
    <dgm:cxn modelId="{A8E1D1CE-2B17-4D86-A68F-95D82D8F5715}" type="presParOf" srcId="{D26B57ED-BC9B-4AC1-88BB-865524183526}" destId="{DF5A0B77-25CB-4B7A-9DBE-C64FC0F7690B}" srcOrd="0" destOrd="0" presId="urn:microsoft.com/office/officeart/2005/8/layout/cycle7"/>
    <dgm:cxn modelId="{D05E49AD-40A5-4411-B69C-935233C00677}" type="presParOf" srcId="{760214A5-1179-4405-A2B3-CA07E8426A1F}" destId="{E016DDE3-96CD-4590-A2DD-3BA93B17761C}" srcOrd="6" destOrd="0" presId="urn:microsoft.com/office/officeart/2005/8/layout/cycle7"/>
    <dgm:cxn modelId="{CB24DB42-CE02-435F-B93D-6F111336336A}" type="presParOf" srcId="{760214A5-1179-4405-A2B3-CA07E8426A1F}" destId="{D36823DC-192D-4F1C-880B-66A60FE1CC96}" srcOrd="7" destOrd="0" presId="urn:microsoft.com/office/officeart/2005/8/layout/cycle7"/>
    <dgm:cxn modelId="{98D1B859-60CB-4825-8FE9-B590F931BE14}" type="presParOf" srcId="{D36823DC-192D-4F1C-880B-66A60FE1CC96}" destId="{45211438-FAC6-4767-BC6F-B393DB40B4C8}" srcOrd="0" destOrd="0" presId="urn:microsoft.com/office/officeart/2005/8/layout/cycle7"/>
    <dgm:cxn modelId="{2158233C-98E4-40EF-A852-32C77B54FBE6}" type="presParOf" srcId="{760214A5-1179-4405-A2B3-CA07E8426A1F}" destId="{8D6467A8-73DF-44E3-ACC8-A480279B86FC}" srcOrd="8" destOrd="0" presId="urn:microsoft.com/office/officeart/2005/8/layout/cycle7"/>
    <dgm:cxn modelId="{3080E7C7-F415-442B-B0FA-8353FED98B95}" type="presParOf" srcId="{760214A5-1179-4405-A2B3-CA07E8426A1F}" destId="{7FF4A5E2-69CC-4CB9-BC37-CBFC0E963AFC}" srcOrd="9" destOrd="0" presId="urn:microsoft.com/office/officeart/2005/8/layout/cycle7"/>
    <dgm:cxn modelId="{C862E3E8-4C06-4713-A1D5-19A0E4551FEE}" type="presParOf" srcId="{7FF4A5E2-69CC-4CB9-BC37-CBFC0E963AFC}" destId="{CCFD5966-C455-4032-AAEE-CA76A21DAF86}" srcOrd="0" destOrd="0" presId="urn:microsoft.com/office/officeart/2005/8/layout/cycle7"/>
    <dgm:cxn modelId="{6F43D3B1-39C9-4462-92E4-2ADB735DE1E3}" type="presParOf" srcId="{760214A5-1179-4405-A2B3-CA07E8426A1F}" destId="{FF7BABA3-6AA9-4770-A980-5F8989837E9B}" srcOrd="10" destOrd="0" presId="urn:microsoft.com/office/officeart/2005/8/layout/cycle7"/>
    <dgm:cxn modelId="{949F5F3A-5054-41B8-880C-302D3482A7CE}" type="presParOf" srcId="{760214A5-1179-4405-A2B3-CA07E8426A1F}" destId="{111CCF76-8F15-427C-8312-540DAA1BC618}" srcOrd="11" destOrd="0" presId="urn:microsoft.com/office/officeart/2005/8/layout/cycle7"/>
    <dgm:cxn modelId="{EF439010-3B38-4D4D-9DAA-0AA793E5088E}" type="presParOf" srcId="{111CCF76-8F15-427C-8312-540DAA1BC618}" destId="{7CF21E98-1E5A-4F6D-8C87-40EC6608C7B5}" srcOrd="0" destOrd="0" presId="urn:microsoft.com/office/officeart/2005/8/layout/cycle7"/>
    <dgm:cxn modelId="{30A0C543-E684-4864-BDED-0BD10E1A7790}" type="presParOf" srcId="{760214A5-1179-4405-A2B3-CA07E8426A1F}" destId="{600B6E4E-D970-4242-884A-DC1E2046CD72}" srcOrd="12" destOrd="0" presId="urn:microsoft.com/office/officeart/2005/8/layout/cycle7"/>
    <dgm:cxn modelId="{3B797BBE-CDB0-449E-8C70-1512E8E14B97}" type="presParOf" srcId="{760214A5-1179-4405-A2B3-CA07E8426A1F}" destId="{9B5D4B3C-A36B-4F82-8E84-D5F1CC29E9A6}" srcOrd="13" destOrd="0" presId="urn:microsoft.com/office/officeart/2005/8/layout/cycle7"/>
    <dgm:cxn modelId="{AFAF8577-88EC-4D0B-B9E1-A702EC719E5D}" type="presParOf" srcId="{9B5D4B3C-A36B-4F82-8E84-D5F1CC29E9A6}" destId="{4EC0884C-5F6C-4F6C-83E0-A267C82D98AF}" srcOrd="0" destOrd="0" presId="urn:microsoft.com/office/officeart/2005/8/layout/cycle7"/>
    <dgm:cxn modelId="{E2F91913-2172-413A-884D-67CCFAB53FF9}" type="presParOf" srcId="{760214A5-1179-4405-A2B3-CA07E8426A1F}" destId="{619C8EBB-550F-4003-83CA-3C3B3A3DAF90}" srcOrd="14" destOrd="0" presId="urn:microsoft.com/office/officeart/2005/8/layout/cycle7"/>
    <dgm:cxn modelId="{703FF411-CD79-46B9-9360-C8494D317D2D}" type="presParOf" srcId="{760214A5-1179-4405-A2B3-CA07E8426A1F}" destId="{0959B1D3-F023-47DC-8F0D-2D397FABBABB}" srcOrd="15" destOrd="0" presId="urn:microsoft.com/office/officeart/2005/8/layout/cycle7"/>
    <dgm:cxn modelId="{6D2F1C90-6D5B-4095-A908-F873B7C3F3B9}" type="presParOf" srcId="{0959B1D3-F023-47DC-8F0D-2D397FABBABB}" destId="{7952D023-ECE3-45E1-BEFA-C41568A3B7C7}" srcOrd="0" destOrd="0" presId="urn:microsoft.com/office/officeart/2005/8/layout/cycle7"/>
    <dgm:cxn modelId="{0A08E1F7-2D2A-4CE1-B121-1F4A6B056D44}" type="presParOf" srcId="{760214A5-1179-4405-A2B3-CA07E8426A1F}" destId="{BF7171A6-F3E5-4E50-A6BE-68274483F26A}" srcOrd="16" destOrd="0" presId="urn:microsoft.com/office/officeart/2005/8/layout/cycle7"/>
    <dgm:cxn modelId="{C58F1CB5-6553-4293-AD6D-4E41F9BB2753}" type="presParOf" srcId="{760214A5-1179-4405-A2B3-CA07E8426A1F}" destId="{D3FC31BB-9880-47B8-9D38-CB8D8FD0C931}" srcOrd="17" destOrd="0" presId="urn:microsoft.com/office/officeart/2005/8/layout/cycle7"/>
    <dgm:cxn modelId="{EE4C041B-E453-4B74-8FBC-661558B0687F}" type="presParOf" srcId="{D3FC31BB-9880-47B8-9D38-CB8D8FD0C931}" destId="{98D69FC9-7A7C-4937-AFE0-07409BA0E35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46C11-B420-4DB6-BB27-489D045B53B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D84E607-69FA-4E92-9C58-ED025B26410C}">
      <dgm:prSet phldrT="[Текст]" custT="1"/>
      <dgm:spPr/>
      <dgm:t>
        <a:bodyPr/>
        <a:lstStyle/>
        <a:p>
          <a:pPr marL="0" indent="0"/>
          <a:r>
            <a:rPr lang="ru-RU" sz="2000" b="1" dirty="0" smtClean="0">
              <a:solidFill>
                <a:srgbClr val="002060"/>
              </a:solidFill>
              <a:latin typeface="Georgia" pitchFamily="18" charset="0"/>
            </a:rPr>
            <a:t>Изменение режима дня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26C2F4EA-3CD3-4204-9E8E-76C627411BE1}" type="parTrans" cxnId="{954D4133-C52D-40E1-9494-101086FD4E2B}">
      <dgm:prSet/>
      <dgm:spPr/>
      <dgm:t>
        <a:bodyPr/>
        <a:lstStyle/>
        <a:p>
          <a:endParaRPr lang="ru-RU"/>
        </a:p>
      </dgm:t>
    </dgm:pt>
    <dgm:pt modelId="{503D7D97-36B0-447B-8959-1F358536FBD3}" type="sibTrans" cxnId="{954D4133-C52D-40E1-9494-101086FD4E2B}">
      <dgm:prSet/>
      <dgm:spPr/>
      <dgm:t>
        <a:bodyPr/>
        <a:lstStyle/>
        <a:p>
          <a:endParaRPr lang="ru-RU"/>
        </a:p>
      </dgm:t>
    </dgm:pt>
    <dgm:pt modelId="{2106DB8F-09F8-4EAD-B7D7-A394A631FFA9}">
      <dgm:prSet phldrT="[Текст]" custT="1"/>
      <dgm:spPr/>
      <dgm:t>
        <a:bodyPr/>
        <a:lstStyle/>
        <a:p>
          <a:pPr marL="0" indent="0" algn="r"/>
          <a:r>
            <a:rPr lang="ru-RU" sz="2000" b="1" dirty="0" smtClean="0">
              <a:solidFill>
                <a:srgbClr val="002060"/>
              </a:solidFill>
              <a:latin typeface="Georgia" pitchFamily="18" charset="0"/>
            </a:rPr>
            <a:t>Изменение окружающей среды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BAD55FFB-D0B0-4B5D-8C8A-C50C8C9B99D5}" type="parTrans" cxnId="{F916FAE1-0571-48D1-86D9-F9D079C4911E}">
      <dgm:prSet/>
      <dgm:spPr/>
      <dgm:t>
        <a:bodyPr/>
        <a:lstStyle/>
        <a:p>
          <a:endParaRPr lang="ru-RU"/>
        </a:p>
      </dgm:t>
    </dgm:pt>
    <dgm:pt modelId="{F3F2C471-B52F-4663-9F66-8CB9B3775890}" type="sibTrans" cxnId="{F916FAE1-0571-48D1-86D9-F9D079C4911E}">
      <dgm:prSet/>
      <dgm:spPr/>
      <dgm:t>
        <a:bodyPr/>
        <a:lstStyle/>
        <a:p>
          <a:endParaRPr lang="ru-RU"/>
        </a:p>
      </dgm:t>
    </dgm:pt>
    <dgm:pt modelId="{CE67DADA-9DAC-432B-81B2-A39D569ABDA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Georgia" pitchFamily="18" charset="0"/>
            </a:rPr>
            <a:t>Тревожность родителей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B85D97E8-A569-4431-BF7E-9B7A69F8E0F6}" type="parTrans" cxnId="{272CC9EB-C9CE-4A8E-8561-FF9AC5F14F01}">
      <dgm:prSet/>
      <dgm:spPr/>
      <dgm:t>
        <a:bodyPr/>
        <a:lstStyle/>
        <a:p>
          <a:endParaRPr lang="ru-RU"/>
        </a:p>
      </dgm:t>
    </dgm:pt>
    <dgm:pt modelId="{C247A06B-95AE-4A27-9D82-C30F67662CEF}" type="sibTrans" cxnId="{272CC9EB-C9CE-4A8E-8561-FF9AC5F14F01}">
      <dgm:prSet/>
      <dgm:spPr/>
      <dgm:t>
        <a:bodyPr/>
        <a:lstStyle/>
        <a:p>
          <a:endParaRPr lang="ru-RU"/>
        </a:p>
      </dgm:t>
    </dgm:pt>
    <dgm:pt modelId="{3E861817-9943-4C8D-A1C3-86F4F9859269}">
      <dgm:prSet custT="1"/>
      <dgm:spPr/>
      <dgm:t>
        <a:bodyPr/>
        <a:lstStyle/>
        <a:p>
          <a:pPr algn="r"/>
          <a:r>
            <a:rPr lang="ru-RU" sz="2000" b="1" dirty="0" smtClean="0">
              <a:solidFill>
                <a:srgbClr val="002060"/>
              </a:solidFill>
              <a:latin typeface="Georgia" pitchFamily="18" charset="0"/>
            </a:rPr>
            <a:t>Изменение характера питания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F06E2253-1DA6-4988-9759-00F6EE2608BA}" type="parTrans" cxnId="{DACD116C-C14F-4159-AE65-1D090C5C939D}">
      <dgm:prSet/>
      <dgm:spPr/>
      <dgm:t>
        <a:bodyPr/>
        <a:lstStyle/>
        <a:p>
          <a:endParaRPr lang="ru-RU"/>
        </a:p>
      </dgm:t>
    </dgm:pt>
    <dgm:pt modelId="{B99D2DF3-45F1-4A9C-87E5-5AA4EEF3615B}" type="sibTrans" cxnId="{DACD116C-C14F-4159-AE65-1D090C5C939D}">
      <dgm:prSet/>
      <dgm:spPr/>
      <dgm:t>
        <a:bodyPr/>
        <a:lstStyle/>
        <a:p>
          <a:endParaRPr lang="ru-RU"/>
        </a:p>
      </dgm:t>
    </dgm:pt>
    <dgm:pt modelId="{EC0F6128-7E55-4885-90A7-5EE76AF7D345}">
      <dgm:prSet custT="1"/>
      <dgm:spPr/>
      <dgm:t>
        <a:bodyPr/>
        <a:lstStyle/>
        <a:p>
          <a:pPr algn="l"/>
          <a:r>
            <a:rPr lang="ru-RU" sz="2000" b="1" dirty="0" smtClean="0">
              <a:solidFill>
                <a:srgbClr val="002060"/>
              </a:solidFill>
              <a:latin typeface="Georgia" pitchFamily="18" charset="0"/>
            </a:rPr>
            <a:t>Несформиро-ванность навыков общения</a:t>
          </a:r>
          <a:endParaRPr lang="ru-RU" sz="1800" b="1" dirty="0">
            <a:solidFill>
              <a:srgbClr val="002060"/>
            </a:solidFill>
            <a:latin typeface="Georgia" pitchFamily="18" charset="0"/>
          </a:endParaRPr>
        </a:p>
      </dgm:t>
    </dgm:pt>
    <dgm:pt modelId="{920E65B6-F288-4835-A9D5-53AF1AB787D6}" type="parTrans" cxnId="{BE9CCDF5-B813-47BD-863C-E10EDD35FA75}">
      <dgm:prSet/>
      <dgm:spPr/>
      <dgm:t>
        <a:bodyPr/>
        <a:lstStyle/>
        <a:p>
          <a:endParaRPr lang="ru-RU"/>
        </a:p>
      </dgm:t>
    </dgm:pt>
    <dgm:pt modelId="{39C0CB9E-BE75-4924-8E6E-77405AE07443}" type="sibTrans" cxnId="{BE9CCDF5-B813-47BD-863C-E10EDD35FA75}">
      <dgm:prSet/>
      <dgm:spPr/>
      <dgm:t>
        <a:bodyPr/>
        <a:lstStyle/>
        <a:p>
          <a:endParaRPr lang="ru-RU"/>
        </a:p>
      </dgm:t>
    </dgm:pt>
    <dgm:pt modelId="{8846A473-22AE-4568-90F4-A28FF369CD9F}" type="pres">
      <dgm:prSet presAssocID="{A1746C11-B420-4DB6-BB27-489D045B53BF}" presName="arrowDiagram" presStyleCnt="0">
        <dgm:presLayoutVars>
          <dgm:chMax val="5"/>
          <dgm:dir/>
          <dgm:resizeHandles val="exact"/>
        </dgm:presLayoutVars>
      </dgm:prSet>
      <dgm:spPr/>
    </dgm:pt>
    <dgm:pt modelId="{EACA0323-32A9-435A-9708-4F9E0D2FB6E6}" type="pres">
      <dgm:prSet presAssocID="{A1746C11-B420-4DB6-BB27-489D045B53BF}" presName="arrow" presStyleLbl="bgShp" presStyleIdx="0" presStyleCnt="1" custAng="21250432" custLinFactNeighborX="3118" custLinFactNeighborY="-2546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solidFill>
            <a:srgbClr val="7030A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70C14F32-C5BC-45A6-B448-334BD3C07391}" type="pres">
      <dgm:prSet presAssocID="{A1746C11-B420-4DB6-BB27-489D045B53BF}" presName="arrowDiagram5" presStyleCnt="0"/>
      <dgm:spPr/>
    </dgm:pt>
    <dgm:pt modelId="{739194B3-754B-4B30-9019-85EEB5AF2F25}" type="pres">
      <dgm:prSet presAssocID="{BD84E607-69FA-4E92-9C58-ED025B26410C}" presName="bullet5a" presStyleLbl="node1" presStyleIdx="0" presStyleCnt="5" custLinFactX="100000" custLinFactY="-29569" custLinFactNeighborX="146094" custLinFactNeighborY="-100000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6765C86B-B314-44B2-B908-93B9081C3330}" type="pres">
      <dgm:prSet presAssocID="{BD84E607-69FA-4E92-9C58-ED025B26410C}" presName="textBox5a" presStyleLbl="revTx" presStyleIdx="0" presStyleCnt="5" custScaleX="211232" custLinFactNeighborX="90045" custLinFactNeighborY="-7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02CD2-B7AD-4B58-AB7F-0F4D4FFB969B}" type="pres">
      <dgm:prSet presAssocID="{3E861817-9943-4C8D-A1C3-86F4F9859269}" presName="bullet5b" presStyleLbl="node1" presStyleIdx="1" presStyleCnt="5" custLinFactX="23185" custLinFactNeighborX="100000" custLinFactNeighborY="-62280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C4BFA781-B6A8-450E-B270-D486843CDE15}" type="pres">
      <dgm:prSet presAssocID="{3E861817-9943-4C8D-A1C3-86F4F9859269}" presName="textBox5b" presStyleLbl="revTx" presStyleIdx="1" presStyleCnt="5" custScaleX="140469" custScaleY="43725" custLinFactNeighborX="-92982" custLinFactNeighborY="-98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A59D0-C5BE-42B6-B952-39476BCB6AB8}" type="pres">
      <dgm:prSet presAssocID="{EC0F6128-7E55-4885-90A7-5EE76AF7D345}" presName="bullet5c" presStyleLbl="node1" presStyleIdx="2" presStyleCnt="5" custLinFactNeighborX="-7101" custLinFactNeighborY="-18080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24F21B9F-3D3F-49E3-AFD4-AE15FEBBDAA8}" type="pres">
      <dgm:prSet presAssocID="{EC0F6128-7E55-4885-90A7-5EE76AF7D345}" presName="textBox5c" presStyleLbl="revTx" presStyleIdx="2" presStyleCnt="5" custScaleX="207856" custScaleY="56874" custLinFactNeighborX="34440" custLinFactNeighborY="-7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2396E-7C11-4CFD-8D1F-5CD0944AF6B3}" type="pres">
      <dgm:prSet presAssocID="{2106DB8F-09F8-4EAD-B7D7-A394A631FFA9}" presName="bullet5d" presStyleLbl="node1" presStyleIdx="3" presStyleCnt="5" custLinFactNeighborX="-42167" custLinFactNeighborY="-25502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65520187-45A6-4E06-AB0B-C4502C941641}" type="pres">
      <dgm:prSet presAssocID="{2106DB8F-09F8-4EAD-B7D7-A394A631FFA9}" presName="textBox5d" presStyleLbl="revTx" presStyleIdx="3" presStyleCnt="5" custScaleX="177550" custScaleY="41517" custLinFactX="-58164" custLinFactNeighborX="-100000" custLinFactNeighborY="-76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8DB79-E948-43F7-B323-B4CBC8B021AF}" type="pres">
      <dgm:prSet presAssocID="{CE67DADA-9DAC-432B-81B2-A39D569ABDA8}" presName="bullet5e" presStyleLbl="node1" presStyleIdx="4" presStyleCnt="5" custLinFactNeighborX="-43000" custLinFactNeighborY="-47455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CF8A14D8-6489-492E-B98F-EF6A64CE0465}" type="pres">
      <dgm:prSet presAssocID="{CE67DADA-9DAC-432B-81B2-A39D569ABDA8}" presName="textBox5e" presStyleLbl="revTx" presStyleIdx="4" presStyleCnt="5" custScaleX="144897" custScaleY="28660" custLinFactNeighborX="-65307" custLinFactNeighborY="-19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FF46E4-6E33-4457-A893-93E812956258}" type="presOf" srcId="{CE67DADA-9DAC-432B-81B2-A39D569ABDA8}" destId="{CF8A14D8-6489-492E-B98F-EF6A64CE0465}" srcOrd="0" destOrd="0" presId="urn:microsoft.com/office/officeart/2005/8/layout/arrow2"/>
    <dgm:cxn modelId="{DACD116C-C14F-4159-AE65-1D090C5C939D}" srcId="{A1746C11-B420-4DB6-BB27-489D045B53BF}" destId="{3E861817-9943-4C8D-A1C3-86F4F9859269}" srcOrd="1" destOrd="0" parTransId="{F06E2253-1DA6-4988-9759-00F6EE2608BA}" sibTransId="{B99D2DF3-45F1-4A9C-87E5-5AA4EEF3615B}"/>
    <dgm:cxn modelId="{7F01A309-4063-4D1E-8E87-2BB92BD290E4}" type="presOf" srcId="{BD84E607-69FA-4E92-9C58-ED025B26410C}" destId="{6765C86B-B314-44B2-B908-93B9081C3330}" srcOrd="0" destOrd="0" presId="urn:microsoft.com/office/officeart/2005/8/layout/arrow2"/>
    <dgm:cxn modelId="{F916FAE1-0571-48D1-86D9-F9D079C4911E}" srcId="{A1746C11-B420-4DB6-BB27-489D045B53BF}" destId="{2106DB8F-09F8-4EAD-B7D7-A394A631FFA9}" srcOrd="3" destOrd="0" parTransId="{BAD55FFB-D0B0-4B5D-8C8A-C50C8C9B99D5}" sibTransId="{F3F2C471-B52F-4663-9F66-8CB9B3775890}"/>
    <dgm:cxn modelId="{C6BAB033-B46C-459B-91EB-D6FCDC000F09}" type="presOf" srcId="{EC0F6128-7E55-4885-90A7-5EE76AF7D345}" destId="{24F21B9F-3D3F-49E3-AFD4-AE15FEBBDAA8}" srcOrd="0" destOrd="0" presId="urn:microsoft.com/office/officeart/2005/8/layout/arrow2"/>
    <dgm:cxn modelId="{272CC9EB-C9CE-4A8E-8561-FF9AC5F14F01}" srcId="{A1746C11-B420-4DB6-BB27-489D045B53BF}" destId="{CE67DADA-9DAC-432B-81B2-A39D569ABDA8}" srcOrd="4" destOrd="0" parTransId="{B85D97E8-A569-4431-BF7E-9B7A69F8E0F6}" sibTransId="{C247A06B-95AE-4A27-9D82-C30F67662CEF}"/>
    <dgm:cxn modelId="{BE9CCDF5-B813-47BD-863C-E10EDD35FA75}" srcId="{A1746C11-B420-4DB6-BB27-489D045B53BF}" destId="{EC0F6128-7E55-4885-90A7-5EE76AF7D345}" srcOrd="2" destOrd="0" parTransId="{920E65B6-F288-4835-A9D5-53AF1AB787D6}" sibTransId="{39C0CB9E-BE75-4924-8E6E-77405AE07443}"/>
    <dgm:cxn modelId="{F40B9731-E45C-481F-8A17-DC8A110CC62E}" type="presOf" srcId="{A1746C11-B420-4DB6-BB27-489D045B53BF}" destId="{8846A473-22AE-4568-90F4-A28FF369CD9F}" srcOrd="0" destOrd="0" presId="urn:microsoft.com/office/officeart/2005/8/layout/arrow2"/>
    <dgm:cxn modelId="{954D4133-C52D-40E1-9494-101086FD4E2B}" srcId="{A1746C11-B420-4DB6-BB27-489D045B53BF}" destId="{BD84E607-69FA-4E92-9C58-ED025B26410C}" srcOrd="0" destOrd="0" parTransId="{26C2F4EA-3CD3-4204-9E8E-76C627411BE1}" sibTransId="{503D7D97-36B0-447B-8959-1F358536FBD3}"/>
    <dgm:cxn modelId="{3C9F7390-83ED-474F-B61A-4B3D9BED7A0C}" type="presOf" srcId="{3E861817-9943-4C8D-A1C3-86F4F9859269}" destId="{C4BFA781-B6A8-450E-B270-D486843CDE15}" srcOrd="0" destOrd="0" presId="urn:microsoft.com/office/officeart/2005/8/layout/arrow2"/>
    <dgm:cxn modelId="{252E08AB-81F6-4816-A7A8-26BF27BF06C9}" type="presOf" srcId="{2106DB8F-09F8-4EAD-B7D7-A394A631FFA9}" destId="{65520187-45A6-4E06-AB0B-C4502C941641}" srcOrd="0" destOrd="0" presId="urn:microsoft.com/office/officeart/2005/8/layout/arrow2"/>
    <dgm:cxn modelId="{921EC925-D225-477F-B29B-4F547A3EA59D}" type="presParOf" srcId="{8846A473-22AE-4568-90F4-A28FF369CD9F}" destId="{EACA0323-32A9-435A-9708-4F9E0D2FB6E6}" srcOrd="0" destOrd="0" presId="urn:microsoft.com/office/officeart/2005/8/layout/arrow2"/>
    <dgm:cxn modelId="{A90AF2A6-F275-4152-AE10-97CA2F37C02C}" type="presParOf" srcId="{8846A473-22AE-4568-90F4-A28FF369CD9F}" destId="{70C14F32-C5BC-45A6-B448-334BD3C07391}" srcOrd="1" destOrd="0" presId="urn:microsoft.com/office/officeart/2005/8/layout/arrow2"/>
    <dgm:cxn modelId="{36D9814E-51EE-4398-9BAC-185CD664AB4E}" type="presParOf" srcId="{70C14F32-C5BC-45A6-B448-334BD3C07391}" destId="{739194B3-754B-4B30-9019-85EEB5AF2F25}" srcOrd="0" destOrd="0" presId="urn:microsoft.com/office/officeart/2005/8/layout/arrow2"/>
    <dgm:cxn modelId="{B8CD0D16-B600-4483-8175-29FC5AE868F2}" type="presParOf" srcId="{70C14F32-C5BC-45A6-B448-334BD3C07391}" destId="{6765C86B-B314-44B2-B908-93B9081C3330}" srcOrd="1" destOrd="0" presId="urn:microsoft.com/office/officeart/2005/8/layout/arrow2"/>
    <dgm:cxn modelId="{C0478236-1645-40F2-8029-B141A8A125E7}" type="presParOf" srcId="{70C14F32-C5BC-45A6-B448-334BD3C07391}" destId="{59402CD2-B7AD-4B58-AB7F-0F4D4FFB969B}" srcOrd="2" destOrd="0" presId="urn:microsoft.com/office/officeart/2005/8/layout/arrow2"/>
    <dgm:cxn modelId="{479CD458-878A-451D-996C-82FA9D93F717}" type="presParOf" srcId="{70C14F32-C5BC-45A6-B448-334BD3C07391}" destId="{C4BFA781-B6A8-450E-B270-D486843CDE15}" srcOrd="3" destOrd="0" presId="urn:microsoft.com/office/officeart/2005/8/layout/arrow2"/>
    <dgm:cxn modelId="{DEAF4FB7-3C93-4C62-92AF-ADCFBA6BD376}" type="presParOf" srcId="{70C14F32-C5BC-45A6-B448-334BD3C07391}" destId="{047A59D0-C5BE-42B6-B952-39476BCB6AB8}" srcOrd="4" destOrd="0" presId="urn:microsoft.com/office/officeart/2005/8/layout/arrow2"/>
    <dgm:cxn modelId="{DECC8828-9B82-448C-93A2-B7701722F00C}" type="presParOf" srcId="{70C14F32-C5BC-45A6-B448-334BD3C07391}" destId="{24F21B9F-3D3F-49E3-AFD4-AE15FEBBDAA8}" srcOrd="5" destOrd="0" presId="urn:microsoft.com/office/officeart/2005/8/layout/arrow2"/>
    <dgm:cxn modelId="{383B95CF-EECD-4611-A2D9-4A4BA59AC1E3}" type="presParOf" srcId="{70C14F32-C5BC-45A6-B448-334BD3C07391}" destId="{D4B2396E-7C11-4CFD-8D1F-5CD0944AF6B3}" srcOrd="6" destOrd="0" presId="urn:microsoft.com/office/officeart/2005/8/layout/arrow2"/>
    <dgm:cxn modelId="{1BCFF9DA-3CD5-4BC5-83EB-63CAA8265D9C}" type="presParOf" srcId="{70C14F32-C5BC-45A6-B448-334BD3C07391}" destId="{65520187-45A6-4E06-AB0B-C4502C941641}" srcOrd="7" destOrd="0" presId="urn:microsoft.com/office/officeart/2005/8/layout/arrow2"/>
    <dgm:cxn modelId="{5D6E9BF1-2612-4178-A1A2-EF73E2B2DC97}" type="presParOf" srcId="{70C14F32-C5BC-45A6-B448-334BD3C07391}" destId="{4218DB79-E948-43F7-B323-B4CBC8B021AF}" srcOrd="8" destOrd="0" presId="urn:microsoft.com/office/officeart/2005/8/layout/arrow2"/>
    <dgm:cxn modelId="{34361134-752A-4AFF-9023-BAEC12255F34}" type="presParOf" srcId="{70C14F32-C5BC-45A6-B448-334BD3C07391}" destId="{CF8A14D8-6489-492E-B98F-EF6A64CE0465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E35299-6A08-4796-9BD1-CC11AA981B94}" type="doc">
      <dgm:prSet loTypeId="urn:microsoft.com/office/officeart/2005/8/layout/hList7" loCatId="relationship" qsTypeId="urn:microsoft.com/office/officeart/2005/8/quickstyle/3d2" qsCatId="3D" csTypeId="urn:microsoft.com/office/officeart/2005/8/colors/accent1_2" csCatId="accent1" phldr="1"/>
      <dgm:spPr/>
    </dgm:pt>
    <dgm:pt modelId="{E335E300-A4A2-4397-A508-C7F704CC814C}">
      <dgm:prSet phldrT="[Текст]" custT="1"/>
      <dgm:sp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0"/>
          <a:tileRect/>
        </a:gradFill>
        <a:ln>
          <a:solidFill>
            <a:schemeClr val="accent1"/>
          </a:solidFill>
        </a:ln>
      </dgm:spPr>
      <dgm:t>
        <a:bodyPr/>
        <a:lstStyle/>
        <a:p>
          <a:endParaRPr lang="ru-RU" sz="2000" b="1" i="1" dirty="0" smtClean="0">
            <a:solidFill>
              <a:schemeClr val="accent6">
                <a:lumMod val="75000"/>
              </a:schemeClr>
            </a:solidFill>
          </a:endParaRPr>
        </a:p>
        <a:p>
          <a:endParaRPr lang="ru-RU" sz="2000" b="1" i="1" dirty="0" smtClean="0">
            <a:solidFill>
              <a:srgbClr val="002060"/>
            </a:solidFill>
            <a:latin typeface="Georgia" pitchFamily="18" charset="0"/>
          </a:endParaRPr>
        </a:p>
        <a:p>
          <a:r>
            <a:rPr lang="ru-RU" sz="2000" b="1" i="1" dirty="0" smtClean="0">
              <a:solidFill>
                <a:srgbClr val="002060"/>
              </a:solidFill>
              <a:latin typeface="Georgia" pitchFamily="18" charset="0"/>
            </a:rPr>
            <a:t>Родители</a:t>
          </a:r>
        </a:p>
        <a:p>
          <a:r>
            <a:rPr lang="ru-RU" sz="1600" dirty="0" smtClean="0">
              <a:solidFill>
                <a:srgbClr val="002060"/>
              </a:solidFill>
              <a:latin typeface="Georgia" pitchFamily="18" charset="0"/>
            </a:rPr>
            <a:t>У родителей сложится эмоционально-положительное отношение к детскому саду; </a:t>
          </a:r>
        </a:p>
        <a:p>
          <a:r>
            <a:rPr lang="ru-RU" sz="1600" dirty="0" smtClean="0">
              <a:solidFill>
                <a:srgbClr val="002060"/>
              </a:solidFill>
              <a:latin typeface="Georgia" pitchFamily="18" charset="0"/>
            </a:rPr>
            <a:t>Стремление родителей к сотрудничеству.</a:t>
          </a:r>
        </a:p>
        <a:p>
          <a:endParaRPr lang="ru-RU" sz="1600" dirty="0" smtClean="0">
            <a:solidFill>
              <a:srgbClr val="002060"/>
            </a:solidFill>
            <a:latin typeface="Georgia" pitchFamily="18" charset="0"/>
          </a:endParaRPr>
        </a:p>
        <a:p>
          <a:endParaRPr lang="ru-RU" sz="13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endParaRPr lang="ru-RU" sz="13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endParaRPr lang="ru-RU" sz="1100" dirty="0">
            <a:solidFill>
              <a:schemeClr val="tx1"/>
            </a:solidFill>
          </a:endParaRPr>
        </a:p>
      </dgm:t>
    </dgm:pt>
    <dgm:pt modelId="{DAC69902-2176-492A-A6A6-90EFE3BA4E18}" type="parTrans" cxnId="{FE2F3D57-88E0-4AE8-A469-3FB2697472B6}">
      <dgm:prSet/>
      <dgm:spPr/>
      <dgm:t>
        <a:bodyPr/>
        <a:lstStyle/>
        <a:p>
          <a:endParaRPr lang="ru-RU"/>
        </a:p>
      </dgm:t>
    </dgm:pt>
    <dgm:pt modelId="{17F5C4DC-A039-4A09-BE8C-CBEED7337641}" type="sibTrans" cxnId="{FE2F3D57-88E0-4AE8-A469-3FB2697472B6}">
      <dgm:prSet/>
      <dgm:spPr/>
      <dgm:t>
        <a:bodyPr/>
        <a:lstStyle/>
        <a:p>
          <a:endParaRPr lang="ru-RU"/>
        </a:p>
      </dgm:t>
    </dgm:pt>
    <dgm:pt modelId="{674EBB8F-8916-4767-8DBF-65E000CD61D3}">
      <dgm:prSet phldrT="[Текст]" custT="1"/>
      <dgm:sp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accent1"/>
          </a:solidFill>
        </a:ln>
      </dgm:spPr>
      <dgm:t>
        <a:bodyPr/>
        <a:lstStyle/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dirty="0" smtClean="0">
            <a:solidFill>
              <a:schemeClr val="accent6">
                <a:lumMod val="75000"/>
              </a:schemeClr>
            </a:solidFill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dirty="0" smtClean="0">
              <a:solidFill>
                <a:srgbClr val="002060"/>
              </a:solidFill>
              <a:latin typeface="Georgia" pitchFamily="18" charset="0"/>
            </a:rPr>
            <a:t>Педагоги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rgbClr val="002060"/>
              </a:solidFill>
              <a:latin typeface="Georgia" pitchFamily="18" charset="0"/>
            </a:rPr>
            <a:t>Установится тесное взаимодействие;  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solidFill>
                <a:srgbClr val="002060"/>
              </a:solidFill>
              <a:latin typeface="Georgia" pitchFamily="18" charset="0"/>
            </a:rPr>
            <a:t>У педагогов повысится уровень компетентности в организации адаптационного периода.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>
            <a:solidFill>
              <a:srgbClr val="002060"/>
            </a:solidFill>
          </a:endParaRPr>
        </a:p>
      </dgm:t>
    </dgm:pt>
    <dgm:pt modelId="{7447394B-D97F-479A-B6CF-6BCBA1A785C1}" type="sibTrans" cxnId="{7F7EE60A-9EF0-4F43-B568-76349C8C3FBD}">
      <dgm:prSet/>
      <dgm:spPr/>
      <dgm:t>
        <a:bodyPr/>
        <a:lstStyle/>
        <a:p>
          <a:endParaRPr lang="ru-RU"/>
        </a:p>
      </dgm:t>
    </dgm:pt>
    <dgm:pt modelId="{642B3F0F-8386-4B0D-9C6E-305E3304A53D}" type="parTrans" cxnId="{7F7EE60A-9EF0-4F43-B568-76349C8C3FBD}">
      <dgm:prSet/>
      <dgm:spPr/>
      <dgm:t>
        <a:bodyPr/>
        <a:lstStyle/>
        <a:p>
          <a:endParaRPr lang="ru-RU"/>
        </a:p>
      </dgm:t>
    </dgm:pt>
    <dgm:pt modelId="{81578036-7EBF-417B-BBB8-A63E5BA43725}">
      <dgm:prSet phldrT="[Текст]" custT="1"/>
      <dgm:sp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ln>
          <a:solidFill>
            <a:schemeClr val="accent1"/>
          </a:solidFill>
        </a:ln>
      </dgm:spPr>
      <dgm:t>
        <a:bodyPr/>
        <a:lstStyle/>
        <a:p>
          <a:endParaRPr lang="ru-RU" sz="2000" b="1" i="1" dirty="0" smtClean="0">
            <a:solidFill>
              <a:schemeClr val="accent6">
                <a:lumMod val="75000"/>
              </a:schemeClr>
            </a:solidFill>
          </a:endParaRPr>
        </a:p>
        <a:p>
          <a:endParaRPr lang="ru-RU" sz="2000" b="1" i="1" dirty="0" smtClean="0">
            <a:solidFill>
              <a:schemeClr val="accent6">
                <a:lumMod val="75000"/>
              </a:schemeClr>
            </a:solidFill>
          </a:endParaRPr>
        </a:p>
        <a:p>
          <a:endParaRPr lang="ru-RU" sz="2000" b="1" i="1" dirty="0" smtClean="0">
            <a:solidFill>
              <a:schemeClr val="accent6">
                <a:lumMod val="75000"/>
              </a:schemeClr>
            </a:solidFill>
          </a:endParaRPr>
        </a:p>
        <a:p>
          <a:endParaRPr lang="ru-RU" sz="2000" b="1" i="1" dirty="0" smtClean="0">
            <a:solidFill>
              <a:schemeClr val="accent6">
                <a:lumMod val="75000"/>
              </a:schemeClr>
            </a:solidFill>
          </a:endParaRPr>
        </a:p>
        <a:p>
          <a:endParaRPr lang="ru-RU" sz="2000" b="1" i="1" dirty="0" smtClean="0">
            <a:solidFill>
              <a:srgbClr val="002060"/>
            </a:solidFill>
          </a:endParaRPr>
        </a:p>
        <a:p>
          <a:r>
            <a:rPr lang="ru-RU" sz="2000" b="1" i="1" dirty="0" smtClean="0">
              <a:solidFill>
                <a:srgbClr val="002060"/>
              </a:solidFill>
              <a:latin typeface="Georgia" pitchFamily="18" charset="0"/>
            </a:rPr>
            <a:t>Дети</a:t>
          </a:r>
        </a:p>
        <a:p>
          <a:r>
            <a:rPr lang="ru-RU" sz="1600" b="0" dirty="0" smtClean="0">
              <a:solidFill>
                <a:srgbClr val="002060"/>
              </a:solidFill>
              <a:latin typeface="Georgia" pitchFamily="18" charset="0"/>
            </a:rPr>
            <a:t>Дети легко войдут в новую для них среду; </a:t>
          </a:r>
        </a:p>
        <a:p>
          <a:r>
            <a:rPr lang="ru-RU" sz="1600" b="0" dirty="0" smtClean="0">
              <a:solidFill>
                <a:srgbClr val="002060"/>
              </a:solidFill>
              <a:latin typeface="Georgia" pitchFamily="18" charset="0"/>
            </a:rPr>
            <a:t>Сформируются умения общения со сверстниками и взрослыми.</a:t>
          </a:r>
        </a:p>
        <a:p>
          <a:endParaRPr lang="ru-RU" sz="1600" b="0" dirty="0" smtClean="0">
            <a:solidFill>
              <a:srgbClr val="002060"/>
            </a:solidFill>
            <a:latin typeface="Georgia" pitchFamily="18" charset="0"/>
          </a:endParaRPr>
        </a:p>
        <a:p>
          <a:endParaRPr lang="ru-RU" sz="1600" b="0" dirty="0" smtClean="0">
            <a:solidFill>
              <a:srgbClr val="002060"/>
            </a:solidFill>
            <a:latin typeface="Georgia" pitchFamily="18" charset="0"/>
          </a:endParaRPr>
        </a:p>
        <a:p>
          <a:endParaRPr lang="ru-RU" sz="1300" b="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endParaRPr lang="ru-RU" sz="1300" b="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endParaRPr lang="ru-RU" sz="1300" b="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endParaRPr lang="ru-RU" sz="1300" b="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endParaRPr lang="ru-RU" sz="1300" b="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endParaRPr lang="ru-RU" sz="1300" b="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endParaRPr lang="ru-RU" sz="1300" b="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endParaRPr lang="ru-RU" sz="1300" b="0" dirty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</dgm:t>
    </dgm:pt>
    <dgm:pt modelId="{7C29440D-6341-4D03-BC81-0C370ADAA8B7}" type="sibTrans" cxnId="{7E75901C-CFD7-4EB0-84BF-0B4C012ECA2D}">
      <dgm:prSet/>
      <dgm:spPr/>
      <dgm:t>
        <a:bodyPr/>
        <a:lstStyle/>
        <a:p>
          <a:endParaRPr lang="ru-RU"/>
        </a:p>
      </dgm:t>
    </dgm:pt>
    <dgm:pt modelId="{2AE6AFE1-B0B7-4787-8699-D204407BF444}" type="parTrans" cxnId="{7E75901C-CFD7-4EB0-84BF-0B4C012ECA2D}">
      <dgm:prSet/>
      <dgm:spPr/>
      <dgm:t>
        <a:bodyPr/>
        <a:lstStyle/>
        <a:p>
          <a:endParaRPr lang="ru-RU"/>
        </a:p>
      </dgm:t>
    </dgm:pt>
    <dgm:pt modelId="{DC975A79-C3E3-4C67-90A2-9D6ABD562262}" type="pres">
      <dgm:prSet presAssocID="{59E35299-6A08-4796-9BD1-CC11AA981B94}" presName="Name0" presStyleCnt="0">
        <dgm:presLayoutVars>
          <dgm:dir/>
          <dgm:resizeHandles val="exact"/>
        </dgm:presLayoutVars>
      </dgm:prSet>
      <dgm:spPr/>
    </dgm:pt>
    <dgm:pt modelId="{D89BCE24-9EE1-4D49-8B1D-311F89303909}" type="pres">
      <dgm:prSet presAssocID="{59E35299-6A08-4796-9BD1-CC11AA981B94}" presName="fgShape" presStyleLbl="fgShp" presStyleIdx="0" presStyleCnt="1" custScaleY="40934" custLinFactNeighborX="89" custLinFactNeighborY="20847"/>
      <dgm:spPr>
        <a:solidFill>
          <a:schemeClr val="accent4">
            <a:lumMod val="60000"/>
            <a:lumOff val="40000"/>
          </a:schemeClr>
        </a:solidFill>
      </dgm:spPr>
    </dgm:pt>
    <dgm:pt modelId="{D7878300-9F63-4E6F-A6BB-50C2A682BA6A}" type="pres">
      <dgm:prSet presAssocID="{59E35299-6A08-4796-9BD1-CC11AA981B94}" presName="linComp" presStyleCnt="0"/>
      <dgm:spPr/>
    </dgm:pt>
    <dgm:pt modelId="{7728BB18-38B9-4202-BC00-FC96BBBE2F5E}" type="pres">
      <dgm:prSet presAssocID="{81578036-7EBF-417B-BBB8-A63E5BA43725}" presName="compNode" presStyleCnt="0"/>
      <dgm:spPr/>
    </dgm:pt>
    <dgm:pt modelId="{3A8BF9F2-0DCF-4769-B22A-B1C2CAED903A}" type="pres">
      <dgm:prSet presAssocID="{81578036-7EBF-417B-BBB8-A63E5BA43725}" presName="bkgdShape" presStyleLbl="node1" presStyleIdx="0" presStyleCnt="3" custLinFactNeighborX="2879" custLinFactNeighborY="-4350"/>
      <dgm:spPr/>
      <dgm:t>
        <a:bodyPr/>
        <a:lstStyle/>
        <a:p>
          <a:endParaRPr lang="ru-RU"/>
        </a:p>
      </dgm:t>
    </dgm:pt>
    <dgm:pt modelId="{2AA7864A-D2F6-4AF5-8F6B-35AC50031727}" type="pres">
      <dgm:prSet presAssocID="{81578036-7EBF-417B-BBB8-A63E5BA4372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3722F-5184-4D2B-BD66-33804A067FE3}" type="pres">
      <dgm:prSet presAssocID="{81578036-7EBF-417B-BBB8-A63E5BA43725}" presName="invisiNode" presStyleLbl="node1" presStyleIdx="0" presStyleCnt="3"/>
      <dgm:spPr/>
    </dgm:pt>
    <dgm:pt modelId="{29909A46-4D48-4ACF-82C5-1DB268204ECE}" type="pres">
      <dgm:prSet presAssocID="{81578036-7EBF-417B-BBB8-A63E5BA43725}" presName="imagNode" presStyleLbl="fgImgPlace1" presStyleIdx="0" presStyleCnt="3" custLinFactNeighborX="2062" custLinFactNeighborY="-18018"/>
      <dgm:spPr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perspectiveRelaxedModerately"/>
          <a:lightRig rig="threePt" dir="t">
            <a:rot lat="0" lon="0" rev="7500000"/>
          </a:lightRig>
        </a:scene3d>
        <a:sp3d z="152400" extrusionH="63500" prstMaterial="matte">
          <a:bevelB/>
          <a:contourClr>
            <a:schemeClr val="bg1"/>
          </a:contourClr>
        </a:sp3d>
      </dgm:spPr>
    </dgm:pt>
    <dgm:pt modelId="{F4BD6FD5-DD1F-4B97-BB1B-D646039B767C}" type="pres">
      <dgm:prSet presAssocID="{7C29440D-6341-4D03-BC81-0C370ADAA8B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4D10FD2-7E51-46A3-9CCF-F5F8D9ADA593}" type="pres">
      <dgm:prSet presAssocID="{E335E300-A4A2-4397-A508-C7F704CC814C}" presName="compNode" presStyleCnt="0"/>
      <dgm:spPr/>
    </dgm:pt>
    <dgm:pt modelId="{DE5CC440-DF7A-47B9-8829-F46D6C44B743}" type="pres">
      <dgm:prSet presAssocID="{E335E300-A4A2-4397-A508-C7F704CC814C}" presName="bkgdShape" presStyleLbl="node1" presStyleIdx="1" presStyleCnt="3"/>
      <dgm:spPr/>
      <dgm:t>
        <a:bodyPr/>
        <a:lstStyle/>
        <a:p>
          <a:endParaRPr lang="ru-RU"/>
        </a:p>
      </dgm:t>
    </dgm:pt>
    <dgm:pt modelId="{17A97672-5459-4E47-82FF-FC4C41E8AB5B}" type="pres">
      <dgm:prSet presAssocID="{E335E300-A4A2-4397-A508-C7F704CC814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18181-094E-43C9-BF16-F8DC3A6387EF}" type="pres">
      <dgm:prSet presAssocID="{E335E300-A4A2-4397-A508-C7F704CC814C}" presName="invisiNode" presStyleLbl="node1" presStyleIdx="1" presStyleCnt="3"/>
      <dgm:spPr/>
    </dgm:pt>
    <dgm:pt modelId="{C7494701-620D-4FAC-B2BE-DA0265402699}" type="pres">
      <dgm:prSet presAssocID="{E335E300-A4A2-4397-A508-C7F704CC814C}" presName="imagNode" presStyleLbl="fgImgPlace1" presStyleIdx="1" presStyleCnt="3" custLinFactNeighborX="2097" custLinFactNeighborY="-22373"/>
      <dgm:spPr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perspectiveRelaxedModerately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gm:spPr>
    </dgm:pt>
    <dgm:pt modelId="{8D2BAFF4-EFB7-41D0-B253-CAF01658BF57}" type="pres">
      <dgm:prSet presAssocID="{17F5C4DC-A039-4A09-BE8C-CBEED73376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8566C09-D2AA-45D9-AE8E-0C3B80A43373}" type="pres">
      <dgm:prSet presAssocID="{674EBB8F-8916-4767-8DBF-65E000CD61D3}" presName="compNode" presStyleCnt="0"/>
      <dgm:spPr/>
    </dgm:pt>
    <dgm:pt modelId="{E0135968-827D-4267-BB76-835C9287F645}" type="pres">
      <dgm:prSet presAssocID="{674EBB8F-8916-4767-8DBF-65E000CD61D3}" presName="bkgdShape" presStyleLbl="node1" presStyleIdx="2" presStyleCnt="3"/>
      <dgm:spPr/>
      <dgm:t>
        <a:bodyPr/>
        <a:lstStyle/>
        <a:p>
          <a:endParaRPr lang="ru-RU"/>
        </a:p>
      </dgm:t>
    </dgm:pt>
    <dgm:pt modelId="{001B116E-DBFB-4FD7-892A-CFBBBE9FE9F4}" type="pres">
      <dgm:prSet presAssocID="{674EBB8F-8916-4767-8DBF-65E000CD61D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052A70-850F-453B-A889-24D2020313A3}" type="pres">
      <dgm:prSet presAssocID="{674EBB8F-8916-4767-8DBF-65E000CD61D3}" presName="invisiNode" presStyleLbl="node1" presStyleIdx="2" presStyleCnt="3"/>
      <dgm:spPr/>
    </dgm:pt>
    <dgm:pt modelId="{DF9E3767-08CE-413B-976A-54153AC30A2A}" type="pres">
      <dgm:prSet presAssocID="{674EBB8F-8916-4767-8DBF-65E000CD61D3}" presName="imagNode" presStyleLbl="fgImgPlace1" presStyleIdx="2" presStyleCnt="3" custLinFactNeighborX="2051" custLinFactNeighborY="-18018"/>
      <dgm:spPr>
        <a:blipFill rotWithShape="0">
          <a:blip xmlns:r="http://schemas.openxmlformats.org/officeDocument/2006/relationships" r:embed="rId3">
            <a:lum bright="10000"/>
          </a:blip>
          <a:stretch>
            <a:fillRect/>
          </a:stretch>
        </a:blip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perspectiveRelaxedModerately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gm:spPr>
    </dgm:pt>
  </dgm:ptLst>
  <dgm:cxnLst>
    <dgm:cxn modelId="{090EE6DE-770C-4EF5-95E0-77FD1AF15FA0}" type="presOf" srcId="{81578036-7EBF-417B-BBB8-A63E5BA43725}" destId="{3A8BF9F2-0DCF-4769-B22A-B1C2CAED903A}" srcOrd="0" destOrd="0" presId="urn:microsoft.com/office/officeart/2005/8/layout/hList7"/>
    <dgm:cxn modelId="{7F7EE60A-9EF0-4F43-B568-76349C8C3FBD}" srcId="{59E35299-6A08-4796-9BD1-CC11AA981B94}" destId="{674EBB8F-8916-4767-8DBF-65E000CD61D3}" srcOrd="2" destOrd="0" parTransId="{642B3F0F-8386-4B0D-9C6E-305E3304A53D}" sibTransId="{7447394B-D97F-479A-B6CF-6BCBA1A785C1}"/>
    <dgm:cxn modelId="{342C5F67-D078-4B39-966B-0A876D335C54}" type="presOf" srcId="{59E35299-6A08-4796-9BD1-CC11AA981B94}" destId="{DC975A79-C3E3-4C67-90A2-9D6ABD562262}" srcOrd="0" destOrd="0" presId="urn:microsoft.com/office/officeart/2005/8/layout/hList7"/>
    <dgm:cxn modelId="{7E75901C-CFD7-4EB0-84BF-0B4C012ECA2D}" srcId="{59E35299-6A08-4796-9BD1-CC11AA981B94}" destId="{81578036-7EBF-417B-BBB8-A63E5BA43725}" srcOrd="0" destOrd="0" parTransId="{2AE6AFE1-B0B7-4787-8699-D204407BF444}" sibTransId="{7C29440D-6341-4D03-BC81-0C370ADAA8B7}"/>
    <dgm:cxn modelId="{5D294C92-B741-4D26-A30F-A9860A3C44A1}" type="presOf" srcId="{E335E300-A4A2-4397-A508-C7F704CC814C}" destId="{DE5CC440-DF7A-47B9-8829-F46D6C44B743}" srcOrd="0" destOrd="0" presId="urn:microsoft.com/office/officeart/2005/8/layout/hList7"/>
    <dgm:cxn modelId="{022B5623-92B8-4C7B-854C-256A60097A46}" type="presOf" srcId="{E335E300-A4A2-4397-A508-C7F704CC814C}" destId="{17A97672-5459-4E47-82FF-FC4C41E8AB5B}" srcOrd="1" destOrd="0" presId="urn:microsoft.com/office/officeart/2005/8/layout/hList7"/>
    <dgm:cxn modelId="{A95DE791-F5A5-4CB2-A7B1-338551F7F164}" type="presOf" srcId="{674EBB8F-8916-4767-8DBF-65E000CD61D3}" destId="{E0135968-827D-4267-BB76-835C9287F645}" srcOrd="0" destOrd="0" presId="urn:microsoft.com/office/officeart/2005/8/layout/hList7"/>
    <dgm:cxn modelId="{FE2F3D57-88E0-4AE8-A469-3FB2697472B6}" srcId="{59E35299-6A08-4796-9BD1-CC11AA981B94}" destId="{E335E300-A4A2-4397-A508-C7F704CC814C}" srcOrd="1" destOrd="0" parTransId="{DAC69902-2176-492A-A6A6-90EFE3BA4E18}" sibTransId="{17F5C4DC-A039-4A09-BE8C-CBEED7337641}"/>
    <dgm:cxn modelId="{B7EF4304-7E5A-4B3C-AFE4-8BD3A36763AA}" type="presOf" srcId="{674EBB8F-8916-4767-8DBF-65E000CD61D3}" destId="{001B116E-DBFB-4FD7-892A-CFBBBE9FE9F4}" srcOrd="1" destOrd="0" presId="urn:microsoft.com/office/officeart/2005/8/layout/hList7"/>
    <dgm:cxn modelId="{8780D671-D5FF-4CA4-9AE1-920DFD85DD64}" type="presOf" srcId="{17F5C4DC-A039-4A09-BE8C-CBEED7337641}" destId="{8D2BAFF4-EFB7-41D0-B253-CAF01658BF57}" srcOrd="0" destOrd="0" presId="urn:microsoft.com/office/officeart/2005/8/layout/hList7"/>
    <dgm:cxn modelId="{FFC66C56-1915-4734-8F51-1860173CFAF0}" type="presOf" srcId="{81578036-7EBF-417B-BBB8-A63E5BA43725}" destId="{2AA7864A-D2F6-4AF5-8F6B-35AC50031727}" srcOrd="1" destOrd="0" presId="urn:microsoft.com/office/officeart/2005/8/layout/hList7"/>
    <dgm:cxn modelId="{51C1EA3D-76FB-41FB-8CB2-DE3A74F50E09}" type="presOf" srcId="{7C29440D-6341-4D03-BC81-0C370ADAA8B7}" destId="{F4BD6FD5-DD1F-4B97-BB1B-D646039B767C}" srcOrd="0" destOrd="0" presId="urn:microsoft.com/office/officeart/2005/8/layout/hList7"/>
    <dgm:cxn modelId="{424DE7A7-8A2C-4689-8882-C509BBDC0FD9}" type="presParOf" srcId="{DC975A79-C3E3-4C67-90A2-9D6ABD562262}" destId="{D89BCE24-9EE1-4D49-8B1D-311F89303909}" srcOrd="0" destOrd="0" presId="urn:microsoft.com/office/officeart/2005/8/layout/hList7"/>
    <dgm:cxn modelId="{A63D822B-9243-45F8-8654-AEB6C19A272A}" type="presParOf" srcId="{DC975A79-C3E3-4C67-90A2-9D6ABD562262}" destId="{D7878300-9F63-4E6F-A6BB-50C2A682BA6A}" srcOrd="1" destOrd="0" presId="urn:microsoft.com/office/officeart/2005/8/layout/hList7"/>
    <dgm:cxn modelId="{9BC8A51D-A046-4842-BEC0-C5632D539D31}" type="presParOf" srcId="{D7878300-9F63-4E6F-A6BB-50C2A682BA6A}" destId="{7728BB18-38B9-4202-BC00-FC96BBBE2F5E}" srcOrd="0" destOrd="0" presId="urn:microsoft.com/office/officeart/2005/8/layout/hList7"/>
    <dgm:cxn modelId="{FBA17BBA-41B0-4764-9AF9-5357F04A0842}" type="presParOf" srcId="{7728BB18-38B9-4202-BC00-FC96BBBE2F5E}" destId="{3A8BF9F2-0DCF-4769-B22A-B1C2CAED903A}" srcOrd="0" destOrd="0" presId="urn:microsoft.com/office/officeart/2005/8/layout/hList7"/>
    <dgm:cxn modelId="{D7C54BC8-0B47-4A67-A0CF-7B9E9C9F8BB6}" type="presParOf" srcId="{7728BB18-38B9-4202-BC00-FC96BBBE2F5E}" destId="{2AA7864A-D2F6-4AF5-8F6B-35AC50031727}" srcOrd="1" destOrd="0" presId="urn:microsoft.com/office/officeart/2005/8/layout/hList7"/>
    <dgm:cxn modelId="{6C4F777B-1D1C-4435-BD40-37663A4B0416}" type="presParOf" srcId="{7728BB18-38B9-4202-BC00-FC96BBBE2F5E}" destId="{E063722F-5184-4D2B-BD66-33804A067FE3}" srcOrd="2" destOrd="0" presId="urn:microsoft.com/office/officeart/2005/8/layout/hList7"/>
    <dgm:cxn modelId="{CDFD05B9-E18C-4159-9C0F-5016FC91736E}" type="presParOf" srcId="{7728BB18-38B9-4202-BC00-FC96BBBE2F5E}" destId="{29909A46-4D48-4ACF-82C5-1DB268204ECE}" srcOrd="3" destOrd="0" presId="urn:microsoft.com/office/officeart/2005/8/layout/hList7"/>
    <dgm:cxn modelId="{C04DAD71-79F0-460B-8C22-C4A832300AF5}" type="presParOf" srcId="{D7878300-9F63-4E6F-A6BB-50C2A682BA6A}" destId="{F4BD6FD5-DD1F-4B97-BB1B-D646039B767C}" srcOrd="1" destOrd="0" presId="urn:microsoft.com/office/officeart/2005/8/layout/hList7"/>
    <dgm:cxn modelId="{A51F2437-F85D-4C97-A03A-FE6774D3AB06}" type="presParOf" srcId="{D7878300-9F63-4E6F-A6BB-50C2A682BA6A}" destId="{84D10FD2-7E51-46A3-9CCF-F5F8D9ADA593}" srcOrd="2" destOrd="0" presId="urn:microsoft.com/office/officeart/2005/8/layout/hList7"/>
    <dgm:cxn modelId="{44FC789A-C710-4008-BED1-D4E62EF8C8F2}" type="presParOf" srcId="{84D10FD2-7E51-46A3-9CCF-F5F8D9ADA593}" destId="{DE5CC440-DF7A-47B9-8829-F46D6C44B743}" srcOrd="0" destOrd="0" presId="urn:microsoft.com/office/officeart/2005/8/layout/hList7"/>
    <dgm:cxn modelId="{7CC3F4B5-00A9-457D-A9C8-F5F90C08D54F}" type="presParOf" srcId="{84D10FD2-7E51-46A3-9CCF-F5F8D9ADA593}" destId="{17A97672-5459-4E47-82FF-FC4C41E8AB5B}" srcOrd="1" destOrd="0" presId="urn:microsoft.com/office/officeart/2005/8/layout/hList7"/>
    <dgm:cxn modelId="{50CD6E74-733F-4513-B6E1-95AC9EE2EFC1}" type="presParOf" srcId="{84D10FD2-7E51-46A3-9CCF-F5F8D9ADA593}" destId="{9CE18181-094E-43C9-BF16-F8DC3A6387EF}" srcOrd="2" destOrd="0" presId="urn:microsoft.com/office/officeart/2005/8/layout/hList7"/>
    <dgm:cxn modelId="{AF5FEB8F-FD08-4907-B009-EBE083714FBA}" type="presParOf" srcId="{84D10FD2-7E51-46A3-9CCF-F5F8D9ADA593}" destId="{C7494701-620D-4FAC-B2BE-DA0265402699}" srcOrd="3" destOrd="0" presId="urn:microsoft.com/office/officeart/2005/8/layout/hList7"/>
    <dgm:cxn modelId="{1060D261-3552-4325-A10C-01EE92235451}" type="presParOf" srcId="{D7878300-9F63-4E6F-A6BB-50C2A682BA6A}" destId="{8D2BAFF4-EFB7-41D0-B253-CAF01658BF57}" srcOrd="3" destOrd="0" presId="urn:microsoft.com/office/officeart/2005/8/layout/hList7"/>
    <dgm:cxn modelId="{36ABEF19-128A-470F-9BC0-7141FCDE649C}" type="presParOf" srcId="{D7878300-9F63-4E6F-A6BB-50C2A682BA6A}" destId="{A8566C09-D2AA-45D9-AE8E-0C3B80A43373}" srcOrd="4" destOrd="0" presId="urn:microsoft.com/office/officeart/2005/8/layout/hList7"/>
    <dgm:cxn modelId="{3565991F-72EB-4B90-91CD-38B98DAB5F2D}" type="presParOf" srcId="{A8566C09-D2AA-45D9-AE8E-0C3B80A43373}" destId="{E0135968-827D-4267-BB76-835C9287F645}" srcOrd="0" destOrd="0" presId="urn:microsoft.com/office/officeart/2005/8/layout/hList7"/>
    <dgm:cxn modelId="{F4A52932-FC08-4130-9AAC-0D7381FDD184}" type="presParOf" srcId="{A8566C09-D2AA-45D9-AE8E-0C3B80A43373}" destId="{001B116E-DBFB-4FD7-892A-CFBBBE9FE9F4}" srcOrd="1" destOrd="0" presId="urn:microsoft.com/office/officeart/2005/8/layout/hList7"/>
    <dgm:cxn modelId="{4DD7A725-885B-4D3C-AD8C-89E4B341FF63}" type="presParOf" srcId="{A8566C09-D2AA-45D9-AE8E-0C3B80A43373}" destId="{2B052A70-850F-453B-A889-24D2020313A3}" srcOrd="2" destOrd="0" presId="urn:microsoft.com/office/officeart/2005/8/layout/hList7"/>
    <dgm:cxn modelId="{E4688614-F073-4FDE-BC44-8B8A4946C93A}" type="presParOf" srcId="{A8566C09-D2AA-45D9-AE8E-0C3B80A43373}" destId="{DF9E3767-08CE-413B-976A-54153AC30A2A}" srcOrd="3" destOrd="0" presId="urn:microsoft.com/office/officeart/2005/8/layout/hList7"/>
  </dgm:cxnLst>
  <dgm:bg>
    <a:gradFill flip="none" rotWithShape="1">
      <a:gsLst>
        <a:gs pos="0">
          <a:srgbClr val="CCCCFF"/>
        </a:gs>
        <a:gs pos="17999">
          <a:srgbClr val="99CCFF"/>
        </a:gs>
        <a:gs pos="36000">
          <a:srgbClr val="9966FF"/>
        </a:gs>
        <a:gs pos="61000">
          <a:srgbClr val="CC99FF"/>
        </a:gs>
        <a:gs pos="82001">
          <a:srgbClr val="99CCFF"/>
        </a:gs>
        <a:gs pos="100000">
          <a:srgbClr val="CCCCFF"/>
        </a:gs>
      </a:gsLst>
      <a:lin ang="16200000" scaled="0"/>
      <a:tileRect/>
    </a:gra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746C11-B420-4DB6-BB27-489D045B53B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84E607-69FA-4E92-9C58-ED025B26410C}">
      <dgm:prSet phldrT="[Текст]" custT="1"/>
      <dgm:spPr/>
      <dgm:t>
        <a:bodyPr/>
        <a:lstStyle/>
        <a:p>
          <a:pPr marL="0" indent="0"/>
          <a:r>
            <a:rPr lang="ru-RU" sz="2000" b="0" dirty="0" smtClean="0">
              <a:solidFill>
                <a:srgbClr val="002060"/>
              </a:solidFill>
              <a:latin typeface="Georgia" pitchFamily="18" charset="0"/>
            </a:rPr>
            <a:t>Комфортная среда</a:t>
          </a:r>
          <a:endParaRPr lang="ru-RU" sz="2000" b="0" dirty="0">
            <a:solidFill>
              <a:srgbClr val="002060"/>
            </a:solidFill>
            <a:latin typeface="Georgia" pitchFamily="18" charset="0"/>
          </a:endParaRPr>
        </a:p>
      </dgm:t>
    </dgm:pt>
    <dgm:pt modelId="{26C2F4EA-3CD3-4204-9E8E-76C627411BE1}" type="parTrans" cxnId="{954D4133-C52D-40E1-9494-101086FD4E2B}">
      <dgm:prSet/>
      <dgm:spPr/>
      <dgm:t>
        <a:bodyPr/>
        <a:lstStyle/>
        <a:p>
          <a:endParaRPr lang="ru-RU"/>
        </a:p>
      </dgm:t>
    </dgm:pt>
    <dgm:pt modelId="{503D7D97-36B0-447B-8959-1F358536FBD3}" type="sibTrans" cxnId="{954D4133-C52D-40E1-9494-101086FD4E2B}">
      <dgm:prSet/>
      <dgm:spPr/>
      <dgm:t>
        <a:bodyPr/>
        <a:lstStyle/>
        <a:p>
          <a:endParaRPr lang="ru-RU"/>
        </a:p>
      </dgm:t>
    </dgm:pt>
    <dgm:pt modelId="{3E861817-9943-4C8D-A1C3-86F4F9859269}">
      <dgm:prSet custT="1"/>
      <dgm:spPr/>
      <dgm:t>
        <a:bodyPr/>
        <a:lstStyle/>
        <a:p>
          <a:pPr algn="r"/>
          <a:r>
            <a:rPr lang="ru-RU" sz="2000" b="0" dirty="0" smtClean="0">
              <a:solidFill>
                <a:srgbClr val="002060"/>
              </a:solidFill>
              <a:latin typeface="Georgia" pitchFamily="18" charset="0"/>
            </a:rPr>
            <a:t>Учет особенностей</a:t>
          </a:r>
          <a:endParaRPr lang="ru-RU" sz="2000" b="0" dirty="0">
            <a:solidFill>
              <a:srgbClr val="002060"/>
            </a:solidFill>
            <a:latin typeface="Georgia" pitchFamily="18" charset="0"/>
          </a:endParaRPr>
        </a:p>
      </dgm:t>
    </dgm:pt>
    <dgm:pt modelId="{F06E2253-1DA6-4988-9759-00F6EE2608BA}" type="parTrans" cxnId="{DACD116C-C14F-4159-AE65-1D090C5C939D}">
      <dgm:prSet/>
      <dgm:spPr/>
      <dgm:t>
        <a:bodyPr/>
        <a:lstStyle/>
        <a:p>
          <a:endParaRPr lang="ru-RU"/>
        </a:p>
      </dgm:t>
    </dgm:pt>
    <dgm:pt modelId="{B99D2DF3-45F1-4A9C-87E5-5AA4EEF3615B}" type="sibTrans" cxnId="{DACD116C-C14F-4159-AE65-1D090C5C939D}">
      <dgm:prSet/>
      <dgm:spPr/>
      <dgm:t>
        <a:bodyPr/>
        <a:lstStyle/>
        <a:p>
          <a:endParaRPr lang="ru-RU"/>
        </a:p>
      </dgm:t>
    </dgm:pt>
    <dgm:pt modelId="{EC0F6128-7E55-4885-90A7-5EE76AF7D345}">
      <dgm:prSet custT="1"/>
      <dgm:spPr/>
      <dgm:t>
        <a:bodyPr/>
        <a:lstStyle/>
        <a:p>
          <a:pPr algn="l"/>
          <a:r>
            <a:rPr lang="ru-RU" sz="2000" b="0" dirty="0" smtClean="0">
              <a:solidFill>
                <a:srgbClr val="002060"/>
              </a:solidFill>
              <a:latin typeface="Georgia" pitchFamily="18" charset="0"/>
            </a:rPr>
            <a:t>Контроль состояния здоровья</a:t>
          </a:r>
          <a:endParaRPr lang="ru-RU" sz="1800" b="0" dirty="0">
            <a:solidFill>
              <a:srgbClr val="002060"/>
            </a:solidFill>
            <a:latin typeface="Georgia" pitchFamily="18" charset="0"/>
          </a:endParaRPr>
        </a:p>
      </dgm:t>
    </dgm:pt>
    <dgm:pt modelId="{920E65B6-F288-4835-A9D5-53AF1AB787D6}" type="parTrans" cxnId="{BE9CCDF5-B813-47BD-863C-E10EDD35FA75}">
      <dgm:prSet/>
      <dgm:spPr/>
      <dgm:t>
        <a:bodyPr/>
        <a:lstStyle/>
        <a:p>
          <a:endParaRPr lang="ru-RU"/>
        </a:p>
      </dgm:t>
    </dgm:pt>
    <dgm:pt modelId="{39C0CB9E-BE75-4924-8E6E-77405AE07443}" type="sibTrans" cxnId="{BE9CCDF5-B813-47BD-863C-E10EDD35FA75}">
      <dgm:prSet/>
      <dgm:spPr/>
      <dgm:t>
        <a:bodyPr/>
        <a:lstStyle/>
        <a:p>
          <a:endParaRPr lang="ru-RU"/>
        </a:p>
      </dgm:t>
    </dgm:pt>
    <dgm:pt modelId="{2106DB8F-09F8-4EAD-B7D7-A394A631FFA9}">
      <dgm:prSet phldrT="[Текст]" custT="1"/>
      <dgm:spPr/>
      <dgm:t>
        <a:bodyPr/>
        <a:lstStyle/>
        <a:p>
          <a:pPr marL="0" indent="0" algn="l"/>
          <a:r>
            <a:rPr lang="ru-RU" sz="2000" b="0" dirty="0" smtClean="0">
              <a:solidFill>
                <a:srgbClr val="002060"/>
              </a:solidFill>
              <a:latin typeface="Georgia" pitchFamily="18" charset="0"/>
            </a:rPr>
            <a:t>Взаимодействие взрослых</a:t>
          </a:r>
          <a:endParaRPr lang="ru-RU" sz="2000" b="0" dirty="0">
            <a:solidFill>
              <a:srgbClr val="002060"/>
            </a:solidFill>
            <a:latin typeface="Georgia" pitchFamily="18" charset="0"/>
          </a:endParaRPr>
        </a:p>
      </dgm:t>
    </dgm:pt>
    <dgm:pt modelId="{F3F2C471-B52F-4663-9F66-8CB9B3775890}" type="sibTrans" cxnId="{F916FAE1-0571-48D1-86D9-F9D079C4911E}">
      <dgm:prSet/>
      <dgm:spPr/>
      <dgm:t>
        <a:bodyPr/>
        <a:lstStyle/>
        <a:p>
          <a:endParaRPr lang="ru-RU"/>
        </a:p>
      </dgm:t>
    </dgm:pt>
    <dgm:pt modelId="{BAD55FFB-D0B0-4B5D-8C8A-C50C8C9B99D5}" type="parTrans" cxnId="{F916FAE1-0571-48D1-86D9-F9D079C4911E}">
      <dgm:prSet/>
      <dgm:spPr/>
      <dgm:t>
        <a:bodyPr/>
        <a:lstStyle/>
        <a:p>
          <a:endParaRPr lang="ru-RU"/>
        </a:p>
      </dgm:t>
    </dgm:pt>
    <dgm:pt modelId="{CE67DADA-9DAC-432B-81B2-A39D569ABDA8}">
      <dgm:prSet phldrT="[Текст]" custT="1"/>
      <dgm:spPr/>
      <dgm:t>
        <a:bodyPr/>
        <a:lstStyle/>
        <a:p>
          <a:pPr marL="0" indent="0" algn="r"/>
          <a:r>
            <a:rPr lang="ru-RU" sz="2000" b="0" dirty="0" smtClean="0">
              <a:solidFill>
                <a:srgbClr val="002060"/>
              </a:solidFill>
              <a:latin typeface="Georgia" pitchFamily="18" charset="0"/>
            </a:rPr>
            <a:t>Эмоционально-положительное общение</a:t>
          </a:r>
          <a:endParaRPr lang="ru-RU" sz="2000" b="0" dirty="0">
            <a:solidFill>
              <a:srgbClr val="002060"/>
            </a:solidFill>
            <a:latin typeface="Georgia" pitchFamily="18" charset="0"/>
          </a:endParaRPr>
        </a:p>
      </dgm:t>
    </dgm:pt>
    <dgm:pt modelId="{C247A06B-95AE-4A27-9D82-C30F67662CEF}" type="sibTrans" cxnId="{272CC9EB-C9CE-4A8E-8561-FF9AC5F14F01}">
      <dgm:prSet/>
      <dgm:spPr/>
      <dgm:t>
        <a:bodyPr/>
        <a:lstStyle/>
        <a:p>
          <a:endParaRPr lang="ru-RU"/>
        </a:p>
      </dgm:t>
    </dgm:pt>
    <dgm:pt modelId="{B85D97E8-A569-4431-BF7E-9B7A69F8E0F6}" type="parTrans" cxnId="{272CC9EB-C9CE-4A8E-8561-FF9AC5F14F01}">
      <dgm:prSet/>
      <dgm:spPr/>
      <dgm:t>
        <a:bodyPr/>
        <a:lstStyle/>
        <a:p>
          <a:endParaRPr lang="ru-RU"/>
        </a:p>
      </dgm:t>
    </dgm:pt>
    <dgm:pt modelId="{09B0C264-4743-493B-900D-74DFDE90ABA0}">
      <dgm:prSet/>
      <dgm:spPr/>
      <dgm:t>
        <a:bodyPr/>
        <a:lstStyle/>
        <a:p>
          <a:endParaRPr lang="ru-RU" dirty="0"/>
        </a:p>
      </dgm:t>
    </dgm:pt>
    <dgm:pt modelId="{BB3DB3A0-6628-466F-B1F0-B7AA23EFF901}" type="parTrans" cxnId="{A9BB805E-EC21-4330-8E2A-28580062D4AF}">
      <dgm:prSet/>
      <dgm:spPr/>
      <dgm:t>
        <a:bodyPr/>
        <a:lstStyle/>
        <a:p>
          <a:endParaRPr lang="ru-RU"/>
        </a:p>
      </dgm:t>
    </dgm:pt>
    <dgm:pt modelId="{43AA7021-5140-4FCD-AB14-C57D7EB5AFD4}" type="sibTrans" cxnId="{A9BB805E-EC21-4330-8E2A-28580062D4AF}">
      <dgm:prSet/>
      <dgm:spPr/>
      <dgm:t>
        <a:bodyPr/>
        <a:lstStyle/>
        <a:p>
          <a:endParaRPr lang="ru-RU"/>
        </a:p>
      </dgm:t>
    </dgm:pt>
    <dgm:pt modelId="{8846A473-22AE-4568-90F4-A28FF369CD9F}" type="pres">
      <dgm:prSet presAssocID="{A1746C11-B420-4DB6-BB27-489D045B53B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CA0323-32A9-435A-9708-4F9E0D2FB6E6}" type="pres">
      <dgm:prSet presAssocID="{A1746C11-B420-4DB6-BB27-489D045B53BF}" presName="arrow" presStyleLbl="bgShp" presStyleIdx="0" presStyleCnt="1" custAng="20879786" custScaleY="90476" custLinFactNeighborX="-4647" custLinFactNeighborY="4711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solidFill>
            <a:srgbClr val="7030A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70C14F32-C5BC-45A6-B448-334BD3C07391}" type="pres">
      <dgm:prSet presAssocID="{A1746C11-B420-4DB6-BB27-489D045B53BF}" presName="arrowDiagram5" presStyleCnt="0"/>
      <dgm:spPr/>
    </dgm:pt>
    <dgm:pt modelId="{739194B3-754B-4B30-9019-85EEB5AF2F25}" type="pres">
      <dgm:prSet presAssocID="{BD84E607-69FA-4E92-9C58-ED025B26410C}" presName="bullet5a" presStyleLbl="node1" presStyleIdx="0" presStyleCnt="5" custLinFactX="200000" custLinFactNeighborX="216616" custLinFactNeighborY="52678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6765C86B-B314-44B2-B908-93B9081C3330}" type="pres">
      <dgm:prSet presAssocID="{BD84E607-69FA-4E92-9C58-ED025B26410C}" presName="textBox5a" presStyleLbl="revTx" presStyleIdx="0" presStyleCnt="5" custScaleX="203983" custLinFactX="16359" custLinFactNeighborX="100000" custLinFactNeighborY="28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02CD2-B7AD-4B58-AB7F-0F4D4FFB969B}" type="pres">
      <dgm:prSet presAssocID="{3E861817-9943-4C8D-A1C3-86F4F9859269}" presName="bullet5b" presStyleLbl="node1" presStyleIdx="1" presStyleCnt="5" custLinFactX="100000" custLinFactNeighborX="106707" custLinFactNeighborY="79578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C4BFA781-B6A8-450E-B270-D486843CDE15}" type="pres">
      <dgm:prSet presAssocID="{3E861817-9943-4C8D-A1C3-86F4F9859269}" presName="textBox5b" presStyleLbl="revTx" presStyleIdx="1" presStyleCnt="5" custScaleX="151184" custScaleY="43725" custLinFactNeighborX="-95684" custLinFactNeighborY="-59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A59D0-C5BE-42B6-B952-39476BCB6AB8}" type="pres">
      <dgm:prSet presAssocID="{EC0F6128-7E55-4885-90A7-5EE76AF7D345}" presName="bullet5c" presStyleLbl="node1" presStyleIdx="2" presStyleCnt="5" custLinFactNeighborX="79429" custLinFactNeighborY="65083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24F21B9F-3D3F-49E3-AFD4-AE15FEBBDAA8}" type="pres">
      <dgm:prSet presAssocID="{EC0F6128-7E55-4885-90A7-5EE76AF7D345}" presName="textBox5c" presStyleLbl="revTx" presStyleIdx="2" presStyleCnt="5" custScaleX="182269" custScaleY="34683" custLinFactNeighborX="37770" custLinFactNeighborY="-10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2396E-7C11-4CFD-8D1F-5CD0944AF6B3}" type="pres">
      <dgm:prSet presAssocID="{2106DB8F-09F8-4EAD-B7D7-A394A631FFA9}" presName="bullet5d" presStyleLbl="node1" presStyleIdx="3" presStyleCnt="5" custLinFactNeighborX="-5717" custLinFactNeighborY="20897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65520187-45A6-4E06-AB0B-C4502C941641}" type="pres">
      <dgm:prSet presAssocID="{2106DB8F-09F8-4EAD-B7D7-A394A631FFA9}" presName="textBox5d" presStyleLbl="revTx" presStyleIdx="3" presStyleCnt="5" custScaleX="163973" custScaleY="24189" custLinFactNeighborX="76570" custLinFactNeighborY="-274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8DB79-E948-43F7-B323-B4CBC8B021AF}" type="pres">
      <dgm:prSet presAssocID="{CE67DADA-9DAC-432B-81B2-A39D569ABDA8}" presName="bullet5e" presStyleLbl="node1" presStyleIdx="4" presStyleCnt="5" custLinFactNeighborX="-38096" custLinFactNeighborY="-11973"/>
      <dgm:spPr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</dgm:pt>
    <dgm:pt modelId="{CF8A14D8-6489-492E-B98F-EF6A64CE0465}" type="pres">
      <dgm:prSet presAssocID="{CE67DADA-9DAC-432B-81B2-A39D569ABDA8}" presName="textBox5e" presStyleLbl="revTx" presStyleIdx="4" presStyleCnt="5" custScaleX="179365" custScaleY="26674" custLinFactX="-100000" custLinFactNeighborX="-152847" custLinFactNeighborY="-58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4D4133-C52D-40E1-9494-101086FD4E2B}" srcId="{A1746C11-B420-4DB6-BB27-489D045B53BF}" destId="{BD84E607-69FA-4E92-9C58-ED025B26410C}" srcOrd="0" destOrd="0" parTransId="{26C2F4EA-3CD3-4204-9E8E-76C627411BE1}" sibTransId="{503D7D97-36B0-447B-8959-1F358536FBD3}"/>
    <dgm:cxn modelId="{4D515598-CD34-4D65-A04C-0C85E7A61B9B}" type="presOf" srcId="{BD84E607-69FA-4E92-9C58-ED025B26410C}" destId="{6765C86B-B314-44B2-B908-93B9081C3330}" srcOrd="0" destOrd="0" presId="urn:microsoft.com/office/officeart/2005/8/layout/arrow2"/>
    <dgm:cxn modelId="{F916FAE1-0571-48D1-86D9-F9D079C4911E}" srcId="{A1746C11-B420-4DB6-BB27-489D045B53BF}" destId="{2106DB8F-09F8-4EAD-B7D7-A394A631FFA9}" srcOrd="3" destOrd="0" parTransId="{BAD55FFB-D0B0-4B5D-8C8A-C50C8C9B99D5}" sibTransId="{F3F2C471-B52F-4663-9F66-8CB9B3775890}"/>
    <dgm:cxn modelId="{272CC9EB-C9CE-4A8E-8561-FF9AC5F14F01}" srcId="{A1746C11-B420-4DB6-BB27-489D045B53BF}" destId="{CE67DADA-9DAC-432B-81B2-A39D569ABDA8}" srcOrd="4" destOrd="0" parTransId="{B85D97E8-A569-4431-BF7E-9B7A69F8E0F6}" sibTransId="{C247A06B-95AE-4A27-9D82-C30F67662CEF}"/>
    <dgm:cxn modelId="{6DFABB8E-34A9-4B1E-B9F0-D51238E48C09}" type="presOf" srcId="{CE67DADA-9DAC-432B-81B2-A39D569ABDA8}" destId="{CF8A14D8-6489-492E-B98F-EF6A64CE0465}" srcOrd="0" destOrd="0" presId="urn:microsoft.com/office/officeart/2005/8/layout/arrow2"/>
    <dgm:cxn modelId="{FE72406C-A44A-4E1B-9ED1-A1D17C0EF3E8}" type="presOf" srcId="{2106DB8F-09F8-4EAD-B7D7-A394A631FFA9}" destId="{65520187-45A6-4E06-AB0B-C4502C941641}" srcOrd="0" destOrd="0" presId="urn:microsoft.com/office/officeart/2005/8/layout/arrow2"/>
    <dgm:cxn modelId="{7856CC07-75FA-4FCC-A7CF-9816347690DE}" type="presOf" srcId="{3E861817-9943-4C8D-A1C3-86F4F9859269}" destId="{C4BFA781-B6A8-450E-B270-D486843CDE15}" srcOrd="0" destOrd="0" presId="urn:microsoft.com/office/officeart/2005/8/layout/arrow2"/>
    <dgm:cxn modelId="{A9BB805E-EC21-4330-8E2A-28580062D4AF}" srcId="{A1746C11-B420-4DB6-BB27-489D045B53BF}" destId="{09B0C264-4743-493B-900D-74DFDE90ABA0}" srcOrd="5" destOrd="0" parTransId="{BB3DB3A0-6628-466F-B1F0-B7AA23EFF901}" sibTransId="{43AA7021-5140-4FCD-AB14-C57D7EB5AFD4}"/>
    <dgm:cxn modelId="{4AB8B291-CFBC-4121-A361-BD72AAEFBB03}" type="presOf" srcId="{A1746C11-B420-4DB6-BB27-489D045B53BF}" destId="{8846A473-22AE-4568-90F4-A28FF369CD9F}" srcOrd="0" destOrd="0" presId="urn:microsoft.com/office/officeart/2005/8/layout/arrow2"/>
    <dgm:cxn modelId="{BE9CCDF5-B813-47BD-863C-E10EDD35FA75}" srcId="{A1746C11-B420-4DB6-BB27-489D045B53BF}" destId="{EC0F6128-7E55-4885-90A7-5EE76AF7D345}" srcOrd="2" destOrd="0" parTransId="{920E65B6-F288-4835-A9D5-53AF1AB787D6}" sibTransId="{39C0CB9E-BE75-4924-8E6E-77405AE07443}"/>
    <dgm:cxn modelId="{6CA4D9BC-B10F-47CB-A1EC-197579D7632E}" type="presOf" srcId="{EC0F6128-7E55-4885-90A7-5EE76AF7D345}" destId="{24F21B9F-3D3F-49E3-AFD4-AE15FEBBDAA8}" srcOrd="0" destOrd="0" presId="urn:microsoft.com/office/officeart/2005/8/layout/arrow2"/>
    <dgm:cxn modelId="{DACD116C-C14F-4159-AE65-1D090C5C939D}" srcId="{A1746C11-B420-4DB6-BB27-489D045B53BF}" destId="{3E861817-9943-4C8D-A1C3-86F4F9859269}" srcOrd="1" destOrd="0" parTransId="{F06E2253-1DA6-4988-9759-00F6EE2608BA}" sibTransId="{B99D2DF3-45F1-4A9C-87E5-5AA4EEF3615B}"/>
    <dgm:cxn modelId="{7B36A0B2-215C-4874-8B55-AEC390CDCFB2}" type="presParOf" srcId="{8846A473-22AE-4568-90F4-A28FF369CD9F}" destId="{EACA0323-32A9-435A-9708-4F9E0D2FB6E6}" srcOrd="0" destOrd="0" presId="urn:microsoft.com/office/officeart/2005/8/layout/arrow2"/>
    <dgm:cxn modelId="{5440A9EF-3B9E-4F8B-BBAF-34CB983C014C}" type="presParOf" srcId="{8846A473-22AE-4568-90F4-A28FF369CD9F}" destId="{70C14F32-C5BC-45A6-B448-334BD3C07391}" srcOrd="1" destOrd="0" presId="urn:microsoft.com/office/officeart/2005/8/layout/arrow2"/>
    <dgm:cxn modelId="{92AAD7EE-0885-42EC-B3C7-37CA5C31F04D}" type="presParOf" srcId="{70C14F32-C5BC-45A6-B448-334BD3C07391}" destId="{739194B3-754B-4B30-9019-85EEB5AF2F25}" srcOrd="0" destOrd="0" presId="urn:microsoft.com/office/officeart/2005/8/layout/arrow2"/>
    <dgm:cxn modelId="{B093D944-E9BF-4837-A751-41C0E0830E3B}" type="presParOf" srcId="{70C14F32-C5BC-45A6-B448-334BD3C07391}" destId="{6765C86B-B314-44B2-B908-93B9081C3330}" srcOrd="1" destOrd="0" presId="urn:microsoft.com/office/officeart/2005/8/layout/arrow2"/>
    <dgm:cxn modelId="{D6324B42-6831-4A46-B416-59A8F4E4E014}" type="presParOf" srcId="{70C14F32-C5BC-45A6-B448-334BD3C07391}" destId="{59402CD2-B7AD-4B58-AB7F-0F4D4FFB969B}" srcOrd="2" destOrd="0" presId="urn:microsoft.com/office/officeart/2005/8/layout/arrow2"/>
    <dgm:cxn modelId="{FBA708CD-C7A8-4858-A63A-637DE67ED86C}" type="presParOf" srcId="{70C14F32-C5BC-45A6-B448-334BD3C07391}" destId="{C4BFA781-B6A8-450E-B270-D486843CDE15}" srcOrd="3" destOrd="0" presId="urn:microsoft.com/office/officeart/2005/8/layout/arrow2"/>
    <dgm:cxn modelId="{DCDF775C-7BEF-4C81-808D-00F3292E4B07}" type="presParOf" srcId="{70C14F32-C5BC-45A6-B448-334BD3C07391}" destId="{047A59D0-C5BE-42B6-B952-39476BCB6AB8}" srcOrd="4" destOrd="0" presId="urn:microsoft.com/office/officeart/2005/8/layout/arrow2"/>
    <dgm:cxn modelId="{DADD9059-66E2-463B-8226-4B5DC2C7F18E}" type="presParOf" srcId="{70C14F32-C5BC-45A6-B448-334BD3C07391}" destId="{24F21B9F-3D3F-49E3-AFD4-AE15FEBBDAA8}" srcOrd="5" destOrd="0" presId="urn:microsoft.com/office/officeart/2005/8/layout/arrow2"/>
    <dgm:cxn modelId="{40FDC989-47FC-4EC6-9F1F-F0BDBCA07972}" type="presParOf" srcId="{70C14F32-C5BC-45A6-B448-334BD3C07391}" destId="{D4B2396E-7C11-4CFD-8D1F-5CD0944AF6B3}" srcOrd="6" destOrd="0" presId="urn:microsoft.com/office/officeart/2005/8/layout/arrow2"/>
    <dgm:cxn modelId="{7F369919-7A23-48A8-8427-27D85B8962F2}" type="presParOf" srcId="{70C14F32-C5BC-45A6-B448-334BD3C07391}" destId="{65520187-45A6-4E06-AB0B-C4502C941641}" srcOrd="7" destOrd="0" presId="urn:microsoft.com/office/officeart/2005/8/layout/arrow2"/>
    <dgm:cxn modelId="{3A9315E1-1348-4A78-A090-3202366EE905}" type="presParOf" srcId="{70C14F32-C5BC-45A6-B448-334BD3C07391}" destId="{4218DB79-E948-43F7-B323-B4CBC8B021AF}" srcOrd="8" destOrd="0" presId="urn:microsoft.com/office/officeart/2005/8/layout/arrow2"/>
    <dgm:cxn modelId="{B5FC503F-3E22-41D6-9911-73CB8F622A1C}" type="presParOf" srcId="{70C14F32-C5BC-45A6-B448-334BD3C07391}" destId="{CF8A14D8-6489-492E-B98F-EF6A64CE0465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F70021-07A1-4EFC-97DE-FE3FE0ED1E79}" type="doc">
      <dgm:prSet loTypeId="urn:microsoft.com/office/officeart/2005/8/layout/cycle3" loCatId="cycle" qsTypeId="urn:microsoft.com/office/officeart/2005/8/quickstyle/3d2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505F1E1-1BE6-4422-860E-EDB8DD6EA690}">
      <dgm:prSet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400" b="1" dirty="0" smtClean="0"/>
            <a:t>Приобретение и изучение инновационной методической литературы</a:t>
          </a:r>
          <a:endParaRPr lang="ru-RU" sz="1400" b="1" dirty="0"/>
        </a:p>
      </dgm:t>
    </dgm:pt>
    <dgm:pt modelId="{6E11151B-35F7-453C-9157-8C6EEC0D90A6}" type="parTrans" cxnId="{CC405C57-D713-472E-B66D-B90B8937062A}">
      <dgm:prSet/>
      <dgm:spPr/>
      <dgm:t>
        <a:bodyPr/>
        <a:lstStyle/>
        <a:p>
          <a:endParaRPr lang="ru-RU"/>
        </a:p>
      </dgm:t>
    </dgm:pt>
    <dgm:pt modelId="{6E62114E-B838-4410-B859-AF89D5CAAE13}" type="sibTrans" cxnId="{CC405C57-D713-472E-B66D-B90B8937062A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CC42A2E8-99F2-4AF0-959F-B935FBEBAC82}">
      <dgm:prSet phldrT="[Текст]" custT="1"/>
      <dgm:spPr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8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400" b="1" dirty="0" smtClean="0"/>
            <a:t>Подбор диагностических карт, анкет для родителей</a:t>
          </a:r>
          <a:endParaRPr lang="ru-RU" sz="1400" b="1" dirty="0"/>
        </a:p>
      </dgm:t>
    </dgm:pt>
    <dgm:pt modelId="{2E4B396A-9B52-4E6D-A7BF-3D2A1B71847F}" type="parTrans" cxnId="{A3FE9BC1-C5B7-4D5F-BB71-7427A4FF51E6}">
      <dgm:prSet/>
      <dgm:spPr/>
      <dgm:t>
        <a:bodyPr/>
        <a:lstStyle/>
        <a:p>
          <a:endParaRPr lang="ru-RU"/>
        </a:p>
      </dgm:t>
    </dgm:pt>
    <dgm:pt modelId="{D256F77A-31D7-4F06-85A9-F6C54C0230D5}" type="sibTrans" cxnId="{A3FE9BC1-C5B7-4D5F-BB71-7427A4FF51E6}">
      <dgm:prSet/>
      <dgm:spPr/>
      <dgm:t>
        <a:bodyPr/>
        <a:lstStyle/>
        <a:p>
          <a:endParaRPr lang="ru-RU"/>
        </a:p>
      </dgm:t>
    </dgm:pt>
    <dgm:pt modelId="{8300FE44-2C72-42F1-984C-D8C29EB91165}">
      <dgm:prSet phldrT="[Текст]"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6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400" b="1" dirty="0" smtClean="0"/>
            <a:t>Составление перспективного плана работы с детьми, родителями, педагогами</a:t>
          </a:r>
          <a:endParaRPr lang="ru-RU" sz="1400" b="1" dirty="0"/>
        </a:p>
      </dgm:t>
    </dgm:pt>
    <dgm:pt modelId="{6FAA8BDE-385F-4C13-B421-A6483DDFAA6A}" type="parTrans" cxnId="{30B037C0-B4F2-46CF-A557-FE9AA8E6E70E}">
      <dgm:prSet/>
      <dgm:spPr/>
      <dgm:t>
        <a:bodyPr/>
        <a:lstStyle/>
        <a:p>
          <a:endParaRPr lang="ru-RU"/>
        </a:p>
      </dgm:t>
    </dgm:pt>
    <dgm:pt modelId="{9EC12775-E2FC-4CEA-9ED0-F53F4F7EB7AF}" type="sibTrans" cxnId="{30B037C0-B4F2-46CF-A557-FE9AA8E6E70E}">
      <dgm:prSet/>
      <dgm:spPr/>
      <dgm:t>
        <a:bodyPr/>
        <a:lstStyle/>
        <a:p>
          <a:endParaRPr lang="ru-RU"/>
        </a:p>
      </dgm:t>
    </dgm:pt>
    <dgm:pt modelId="{EC4C0AA6-7D49-4E47-A977-49234F4456A1}">
      <dgm:prSet phldrT="[Текст]" custT="1"/>
      <dgm:spPr>
        <a:gradFill rotWithShape="0">
          <a:gsLst>
            <a:gs pos="0">
              <a:srgbClr val="92D050"/>
            </a:gs>
            <a:gs pos="80000">
              <a:schemeClr val="accent3">
                <a:alpha val="90000"/>
                <a:hueOff val="0"/>
                <a:satOff val="0"/>
                <a:lumOff val="0"/>
                <a:alphaOff val="-24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400" b="1" dirty="0" smtClean="0"/>
            <a:t>Анкетирование родителей,   прогнозирование результатов</a:t>
          </a:r>
          <a:endParaRPr lang="ru-RU" sz="1400" b="1" dirty="0"/>
        </a:p>
      </dgm:t>
    </dgm:pt>
    <dgm:pt modelId="{08331342-0A6D-413C-8208-971CDB99D7D6}" type="parTrans" cxnId="{F40B378C-5684-4E0C-B6D4-4F1EA38004F1}">
      <dgm:prSet/>
      <dgm:spPr/>
      <dgm:t>
        <a:bodyPr/>
        <a:lstStyle/>
        <a:p>
          <a:endParaRPr lang="ru-RU"/>
        </a:p>
      </dgm:t>
    </dgm:pt>
    <dgm:pt modelId="{6A1CE7A0-24BE-42AA-AD43-CC8B867B3495}" type="sibTrans" cxnId="{F40B378C-5684-4E0C-B6D4-4F1EA38004F1}">
      <dgm:prSet/>
      <dgm:spPr/>
      <dgm:t>
        <a:bodyPr/>
        <a:lstStyle/>
        <a:p>
          <a:endParaRPr lang="ru-RU"/>
        </a:p>
      </dgm:t>
    </dgm:pt>
    <dgm:pt modelId="{1F26CB1E-04F6-48E4-80D1-9EC337D9C3D5}">
      <dgm:prSet phldrT="[Текст]" custT="1"/>
      <dgm:spPr>
        <a:gradFill rotWithShape="0">
          <a:gsLst>
            <a:gs pos="0">
              <a:srgbClr val="7030A0"/>
            </a:gs>
            <a:gs pos="80000">
              <a:schemeClr val="accent3">
                <a:alpha val="90000"/>
                <a:hueOff val="0"/>
                <a:satOff val="0"/>
                <a:lumOff val="0"/>
                <a:alphaOff val="-32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400" b="1" dirty="0" smtClean="0"/>
            <a:t>Создание предметно-развивающей среды</a:t>
          </a:r>
          <a:endParaRPr lang="ru-RU" sz="1400" b="1" dirty="0"/>
        </a:p>
      </dgm:t>
    </dgm:pt>
    <dgm:pt modelId="{5B088FDE-D2B3-45B3-9AAE-5BFEFCA27845}" type="parTrans" cxnId="{C65C3794-F4AA-40D5-8526-C06715D3F22D}">
      <dgm:prSet/>
      <dgm:spPr/>
      <dgm:t>
        <a:bodyPr/>
        <a:lstStyle/>
        <a:p>
          <a:endParaRPr lang="ru-RU"/>
        </a:p>
      </dgm:t>
    </dgm:pt>
    <dgm:pt modelId="{0A1FAF01-A473-4D67-A1A0-9F4225E3D737}" type="sibTrans" cxnId="{C65C3794-F4AA-40D5-8526-C06715D3F22D}">
      <dgm:prSet/>
      <dgm:spPr/>
      <dgm:t>
        <a:bodyPr/>
        <a:lstStyle/>
        <a:p>
          <a:endParaRPr lang="ru-RU"/>
        </a:p>
      </dgm:t>
    </dgm:pt>
    <dgm:pt modelId="{30F0DD1E-3E76-4FBB-BDDD-217F2094AF9F}">
      <dgm:prSet custT="1"/>
      <dgm:spPr>
        <a:gradFill rotWithShape="0">
          <a:gsLst>
            <a:gs pos="0">
              <a:srgbClr val="FFC000"/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400" b="1" dirty="0" smtClean="0"/>
            <a:t>Составление и подбор творческих занятий,  игр, материалов, рекомендаций по теме</a:t>
          </a:r>
          <a:endParaRPr lang="ru-RU" sz="1400" b="1" dirty="0"/>
        </a:p>
      </dgm:t>
    </dgm:pt>
    <dgm:pt modelId="{1DBBFB88-9C99-41FB-9544-4206754C7233}" type="parTrans" cxnId="{399DA7FB-915B-4EF3-AA62-D377D8E229C0}">
      <dgm:prSet/>
      <dgm:spPr/>
      <dgm:t>
        <a:bodyPr/>
        <a:lstStyle/>
        <a:p>
          <a:endParaRPr lang="ru-RU"/>
        </a:p>
      </dgm:t>
    </dgm:pt>
    <dgm:pt modelId="{F6E4A12D-21F5-4ABB-8BE7-0DEC1F04085B}" type="sibTrans" cxnId="{399DA7FB-915B-4EF3-AA62-D377D8E229C0}">
      <dgm:prSet/>
      <dgm:spPr/>
      <dgm:t>
        <a:bodyPr/>
        <a:lstStyle/>
        <a:p>
          <a:endParaRPr lang="ru-RU"/>
        </a:p>
      </dgm:t>
    </dgm:pt>
    <dgm:pt modelId="{63332426-4775-48BF-926C-F778CD9121AA}">
      <dgm:prSet custT="1"/>
      <dgm:spPr/>
      <dgm:t>
        <a:bodyPr/>
        <a:lstStyle/>
        <a:p>
          <a:r>
            <a:rPr lang="ru-RU" sz="1400" dirty="0" smtClean="0"/>
            <a:t>Написание рабочей программы педагога</a:t>
          </a:r>
          <a:endParaRPr lang="ru-RU" sz="1400" dirty="0"/>
        </a:p>
      </dgm:t>
    </dgm:pt>
    <dgm:pt modelId="{2C896693-B775-4A1A-95BB-1C4CED349919}" type="parTrans" cxnId="{6E6C0666-A3B9-4919-AA80-E2F39E484601}">
      <dgm:prSet/>
      <dgm:spPr/>
      <dgm:t>
        <a:bodyPr/>
        <a:lstStyle/>
        <a:p>
          <a:endParaRPr lang="ru-RU"/>
        </a:p>
      </dgm:t>
    </dgm:pt>
    <dgm:pt modelId="{E0E94296-3599-4F29-94DB-ACD23A51B9EC}" type="sibTrans" cxnId="{6E6C0666-A3B9-4919-AA80-E2F39E484601}">
      <dgm:prSet/>
      <dgm:spPr/>
      <dgm:t>
        <a:bodyPr/>
        <a:lstStyle/>
        <a:p>
          <a:endParaRPr lang="ru-RU"/>
        </a:p>
      </dgm:t>
    </dgm:pt>
    <dgm:pt modelId="{D4A2DFEE-7729-44E1-92DB-36D421C9CACD}">
      <dgm:prSet custT="1"/>
      <dgm:spPr/>
      <dgm:t>
        <a:bodyPr/>
        <a:lstStyle/>
        <a:p>
          <a:r>
            <a:rPr lang="ru-RU" sz="1400" dirty="0" smtClean="0"/>
            <a:t>Самообразование</a:t>
          </a:r>
          <a:r>
            <a:rPr lang="ru-RU" sz="2000" dirty="0" smtClean="0"/>
            <a:t> </a:t>
          </a:r>
          <a:endParaRPr lang="ru-RU" sz="2000" dirty="0"/>
        </a:p>
      </dgm:t>
    </dgm:pt>
    <dgm:pt modelId="{04311480-5B50-4873-B734-7DEB4223E1BE}" type="parTrans" cxnId="{67FC51D7-29DD-4515-B6A9-92CC07D4E98C}">
      <dgm:prSet/>
      <dgm:spPr/>
      <dgm:t>
        <a:bodyPr/>
        <a:lstStyle/>
        <a:p>
          <a:endParaRPr lang="ru-RU"/>
        </a:p>
      </dgm:t>
    </dgm:pt>
    <dgm:pt modelId="{9025F46E-0E74-400F-B7AA-5FD6CC88AA48}" type="sibTrans" cxnId="{67FC51D7-29DD-4515-B6A9-92CC07D4E98C}">
      <dgm:prSet/>
      <dgm:spPr/>
      <dgm:t>
        <a:bodyPr/>
        <a:lstStyle/>
        <a:p>
          <a:endParaRPr lang="ru-RU"/>
        </a:p>
      </dgm:t>
    </dgm:pt>
    <dgm:pt modelId="{B1220BE7-E888-47A1-B9E2-8460075B4DD8}" type="pres">
      <dgm:prSet presAssocID="{A0F70021-07A1-4EFC-97DE-FE3FE0ED1E7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EEB849-786A-4067-A57A-7685E1B182B9}" type="pres">
      <dgm:prSet presAssocID="{A0F70021-07A1-4EFC-97DE-FE3FE0ED1E79}" presName="cycle" presStyleCnt="0"/>
      <dgm:spPr/>
    </dgm:pt>
    <dgm:pt modelId="{68353133-BC79-448C-90EE-75B33A7703E9}" type="pres">
      <dgm:prSet presAssocID="{D4A2DFEE-7729-44E1-92DB-36D421C9CACD}" presName="nodeFirstNode" presStyleLbl="node1" presStyleIdx="0" presStyleCnt="8" custScaleX="129600" custScaleY="72868" custRadScaleRad="82760" custRadScaleInc="63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1B5FA-0900-4F66-A29F-1633030DAB63}" type="pres">
      <dgm:prSet presAssocID="{9025F46E-0E74-400F-B7AA-5FD6CC88AA48}" presName="sibTransFirstNode" presStyleLbl="bgShp" presStyleIdx="0" presStyleCnt="1" custLinFactNeighborX="581" custLinFactNeighborY="329"/>
      <dgm:spPr/>
      <dgm:t>
        <a:bodyPr/>
        <a:lstStyle/>
        <a:p>
          <a:endParaRPr lang="ru-RU"/>
        </a:p>
      </dgm:t>
    </dgm:pt>
    <dgm:pt modelId="{2CB88631-BAE2-405A-BA0F-2C436459FC6B}" type="pres">
      <dgm:prSet presAssocID="{E505F1E1-1BE6-4422-860E-EDB8DD6EA690}" presName="nodeFollowingNodes" presStyleLbl="node1" presStyleIdx="1" presStyleCnt="8" custScaleX="141246" custScaleY="118926" custRadScaleRad="119102" custRadScaleInc="81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89026-27C8-40C9-8131-DA8D8DA4813B}" type="pres">
      <dgm:prSet presAssocID="{CC42A2E8-99F2-4AF0-959F-B935FBEBAC82}" presName="nodeFollowingNodes" presStyleLbl="node1" presStyleIdx="2" presStyleCnt="8" custScaleX="148686" custScaleY="119788" custRadScaleRad="134970" custRadScaleInc="32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A9A20-6A94-493E-BC25-9F5D1890AD50}" type="pres">
      <dgm:prSet presAssocID="{63332426-4775-48BF-926C-F778CD9121AA}" presName="nodeFollowingNodes" presStyleLbl="node1" presStyleIdx="3" presStyleCnt="8" custScaleX="136334" custScaleY="113335" custRadScaleRad="131174" custRadScaleInc="-11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7F979-96BB-4532-9A03-DB3F714C7BE4}" type="pres">
      <dgm:prSet presAssocID="{8300FE44-2C72-42F1-984C-D8C29EB91165}" presName="nodeFollowingNodes" presStyleLbl="node1" presStyleIdx="4" presStyleCnt="8" custScaleX="144635" custScaleY="132050" custRadScaleRad="84025" custRadScaleInc="29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8297F-1442-4291-B25E-B64E2ECEC8AF}" type="pres">
      <dgm:prSet presAssocID="{EC4C0AA6-7D49-4E47-A977-49234F4456A1}" presName="nodeFollowingNodes" presStyleLbl="node1" presStyleIdx="5" presStyleCnt="8" custScaleX="154064" custScaleY="104186" custRadScaleRad="94297" custRadScaleInc="38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033BA-7544-45C8-9ACA-63459E130A61}" type="pres">
      <dgm:prSet presAssocID="{1F26CB1E-04F6-48E4-80D1-9EC337D9C3D5}" presName="nodeFollowingNodes" presStyleLbl="node1" presStyleIdx="6" presStyleCnt="8" custScaleX="145349" custScaleY="98417" custRadScaleRad="93988" custRadScaleInc="-3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106EE-F915-4087-95D1-AE7DD1C5EF17}" type="pres">
      <dgm:prSet presAssocID="{30F0DD1E-3E76-4FBB-BDDD-217F2094AF9F}" presName="nodeFollowingNodes" presStyleLbl="node1" presStyleIdx="7" presStyleCnt="8" custScaleX="148259" custScaleY="94074" custRadScaleRad="96181" custRadScaleInc="-48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9DA7FB-915B-4EF3-AA62-D377D8E229C0}" srcId="{A0F70021-07A1-4EFC-97DE-FE3FE0ED1E79}" destId="{30F0DD1E-3E76-4FBB-BDDD-217F2094AF9F}" srcOrd="7" destOrd="0" parTransId="{1DBBFB88-9C99-41FB-9544-4206754C7233}" sibTransId="{F6E4A12D-21F5-4ABB-8BE7-0DEC1F04085B}"/>
    <dgm:cxn modelId="{30B037C0-B4F2-46CF-A557-FE9AA8E6E70E}" srcId="{A0F70021-07A1-4EFC-97DE-FE3FE0ED1E79}" destId="{8300FE44-2C72-42F1-984C-D8C29EB91165}" srcOrd="4" destOrd="0" parTransId="{6FAA8BDE-385F-4C13-B421-A6483DDFAA6A}" sibTransId="{9EC12775-E2FC-4CEA-9ED0-F53F4F7EB7AF}"/>
    <dgm:cxn modelId="{17014459-1B56-4AD2-91FC-797DBFC006CF}" type="presOf" srcId="{1F26CB1E-04F6-48E4-80D1-9EC337D9C3D5}" destId="{59E033BA-7544-45C8-9ACA-63459E130A61}" srcOrd="0" destOrd="0" presId="urn:microsoft.com/office/officeart/2005/8/layout/cycle3"/>
    <dgm:cxn modelId="{D684F14F-9617-4188-963E-88E8CCF37AB6}" type="presOf" srcId="{A0F70021-07A1-4EFC-97DE-FE3FE0ED1E79}" destId="{B1220BE7-E888-47A1-B9E2-8460075B4DD8}" srcOrd="0" destOrd="0" presId="urn:microsoft.com/office/officeart/2005/8/layout/cycle3"/>
    <dgm:cxn modelId="{CC405C57-D713-472E-B66D-B90B8937062A}" srcId="{A0F70021-07A1-4EFC-97DE-FE3FE0ED1E79}" destId="{E505F1E1-1BE6-4422-860E-EDB8DD6EA690}" srcOrd="1" destOrd="0" parTransId="{6E11151B-35F7-453C-9157-8C6EEC0D90A6}" sibTransId="{6E62114E-B838-4410-B859-AF89D5CAAE13}"/>
    <dgm:cxn modelId="{A4C7CEE8-4A0F-43D1-A05B-385E13275D75}" type="presOf" srcId="{8300FE44-2C72-42F1-984C-D8C29EB91165}" destId="{84E7F979-96BB-4532-9A03-DB3F714C7BE4}" srcOrd="0" destOrd="0" presId="urn:microsoft.com/office/officeart/2005/8/layout/cycle3"/>
    <dgm:cxn modelId="{6E6C0666-A3B9-4919-AA80-E2F39E484601}" srcId="{A0F70021-07A1-4EFC-97DE-FE3FE0ED1E79}" destId="{63332426-4775-48BF-926C-F778CD9121AA}" srcOrd="3" destOrd="0" parTransId="{2C896693-B775-4A1A-95BB-1C4CED349919}" sibTransId="{E0E94296-3599-4F29-94DB-ACD23A51B9EC}"/>
    <dgm:cxn modelId="{5D898569-5B6F-4A6F-8CF0-104A9B8BFF15}" type="presOf" srcId="{63332426-4775-48BF-926C-F778CD9121AA}" destId="{DDFA9A20-6A94-493E-BC25-9F5D1890AD50}" srcOrd="0" destOrd="0" presId="urn:microsoft.com/office/officeart/2005/8/layout/cycle3"/>
    <dgm:cxn modelId="{0D3810A0-14B9-48E1-AF55-489B7A7B2F34}" type="presOf" srcId="{E505F1E1-1BE6-4422-860E-EDB8DD6EA690}" destId="{2CB88631-BAE2-405A-BA0F-2C436459FC6B}" srcOrd="0" destOrd="0" presId="urn:microsoft.com/office/officeart/2005/8/layout/cycle3"/>
    <dgm:cxn modelId="{A3FE9BC1-C5B7-4D5F-BB71-7427A4FF51E6}" srcId="{A0F70021-07A1-4EFC-97DE-FE3FE0ED1E79}" destId="{CC42A2E8-99F2-4AF0-959F-B935FBEBAC82}" srcOrd="2" destOrd="0" parTransId="{2E4B396A-9B52-4E6D-A7BF-3D2A1B71847F}" sibTransId="{D256F77A-31D7-4F06-85A9-F6C54C0230D5}"/>
    <dgm:cxn modelId="{C65C3794-F4AA-40D5-8526-C06715D3F22D}" srcId="{A0F70021-07A1-4EFC-97DE-FE3FE0ED1E79}" destId="{1F26CB1E-04F6-48E4-80D1-9EC337D9C3D5}" srcOrd="6" destOrd="0" parTransId="{5B088FDE-D2B3-45B3-9AAE-5BFEFCA27845}" sibTransId="{0A1FAF01-A473-4D67-A1A0-9F4225E3D737}"/>
    <dgm:cxn modelId="{5B168B6D-4A3C-4E63-90E2-3C6C56CCDD29}" type="presOf" srcId="{CC42A2E8-99F2-4AF0-959F-B935FBEBAC82}" destId="{F8D89026-27C8-40C9-8131-DA8D8DA4813B}" srcOrd="0" destOrd="0" presId="urn:microsoft.com/office/officeart/2005/8/layout/cycle3"/>
    <dgm:cxn modelId="{6409755D-94ED-44FD-8B4D-01D464920952}" type="presOf" srcId="{D4A2DFEE-7729-44E1-92DB-36D421C9CACD}" destId="{68353133-BC79-448C-90EE-75B33A7703E9}" srcOrd="0" destOrd="0" presId="urn:microsoft.com/office/officeart/2005/8/layout/cycle3"/>
    <dgm:cxn modelId="{FA7510F5-B226-4C91-A1EC-1B5DCAEBA4D8}" type="presOf" srcId="{30F0DD1E-3E76-4FBB-BDDD-217F2094AF9F}" destId="{52D106EE-F915-4087-95D1-AE7DD1C5EF17}" srcOrd="0" destOrd="0" presId="urn:microsoft.com/office/officeart/2005/8/layout/cycle3"/>
    <dgm:cxn modelId="{67FC51D7-29DD-4515-B6A9-92CC07D4E98C}" srcId="{A0F70021-07A1-4EFC-97DE-FE3FE0ED1E79}" destId="{D4A2DFEE-7729-44E1-92DB-36D421C9CACD}" srcOrd="0" destOrd="0" parTransId="{04311480-5B50-4873-B734-7DEB4223E1BE}" sibTransId="{9025F46E-0E74-400F-B7AA-5FD6CC88AA48}"/>
    <dgm:cxn modelId="{F40B378C-5684-4E0C-B6D4-4F1EA38004F1}" srcId="{A0F70021-07A1-4EFC-97DE-FE3FE0ED1E79}" destId="{EC4C0AA6-7D49-4E47-A977-49234F4456A1}" srcOrd="5" destOrd="0" parTransId="{08331342-0A6D-413C-8208-971CDB99D7D6}" sibTransId="{6A1CE7A0-24BE-42AA-AD43-CC8B867B3495}"/>
    <dgm:cxn modelId="{8C5BEB2B-A412-46BB-987B-356AC41BA4CE}" type="presOf" srcId="{9025F46E-0E74-400F-B7AA-5FD6CC88AA48}" destId="{D091B5FA-0900-4F66-A29F-1633030DAB63}" srcOrd="0" destOrd="0" presId="urn:microsoft.com/office/officeart/2005/8/layout/cycle3"/>
    <dgm:cxn modelId="{3A9F6C83-9A45-48EF-9690-26FEACC24791}" type="presOf" srcId="{EC4C0AA6-7D49-4E47-A977-49234F4456A1}" destId="{5738297F-1442-4291-B25E-B64E2ECEC8AF}" srcOrd="0" destOrd="0" presId="urn:microsoft.com/office/officeart/2005/8/layout/cycle3"/>
    <dgm:cxn modelId="{B13A6D2D-823F-4BCE-B95B-368657936EA8}" type="presParOf" srcId="{B1220BE7-E888-47A1-B9E2-8460075B4DD8}" destId="{75EEB849-786A-4067-A57A-7685E1B182B9}" srcOrd="0" destOrd="0" presId="urn:microsoft.com/office/officeart/2005/8/layout/cycle3"/>
    <dgm:cxn modelId="{20C21EBA-0484-44EB-88AC-A8111F814C38}" type="presParOf" srcId="{75EEB849-786A-4067-A57A-7685E1B182B9}" destId="{68353133-BC79-448C-90EE-75B33A7703E9}" srcOrd="0" destOrd="0" presId="urn:microsoft.com/office/officeart/2005/8/layout/cycle3"/>
    <dgm:cxn modelId="{003102C4-76FF-4B65-B064-B50CFF0F7E91}" type="presParOf" srcId="{75EEB849-786A-4067-A57A-7685E1B182B9}" destId="{D091B5FA-0900-4F66-A29F-1633030DAB63}" srcOrd="1" destOrd="0" presId="urn:microsoft.com/office/officeart/2005/8/layout/cycle3"/>
    <dgm:cxn modelId="{F23F88EA-7BC1-4150-BAAA-D055515A9BEB}" type="presParOf" srcId="{75EEB849-786A-4067-A57A-7685E1B182B9}" destId="{2CB88631-BAE2-405A-BA0F-2C436459FC6B}" srcOrd="2" destOrd="0" presId="urn:microsoft.com/office/officeart/2005/8/layout/cycle3"/>
    <dgm:cxn modelId="{02AA78BC-D468-41A5-A7BD-D6A3C8F52AE3}" type="presParOf" srcId="{75EEB849-786A-4067-A57A-7685E1B182B9}" destId="{F8D89026-27C8-40C9-8131-DA8D8DA4813B}" srcOrd="3" destOrd="0" presId="urn:microsoft.com/office/officeart/2005/8/layout/cycle3"/>
    <dgm:cxn modelId="{659E1402-4D9A-4494-B814-8016B765FBFE}" type="presParOf" srcId="{75EEB849-786A-4067-A57A-7685E1B182B9}" destId="{DDFA9A20-6A94-493E-BC25-9F5D1890AD50}" srcOrd="4" destOrd="0" presId="urn:microsoft.com/office/officeart/2005/8/layout/cycle3"/>
    <dgm:cxn modelId="{F62C650A-EB1F-424A-A614-7D31369C96B1}" type="presParOf" srcId="{75EEB849-786A-4067-A57A-7685E1B182B9}" destId="{84E7F979-96BB-4532-9A03-DB3F714C7BE4}" srcOrd="5" destOrd="0" presId="urn:microsoft.com/office/officeart/2005/8/layout/cycle3"/>
    <dgm:cxn modelId="{971EA103-B9DA-42F3-A90D-41271D67273A}" type="presParOf" srcId="{75EEB849-786A-4067-A57A-7685E1B182B9}" destId="{5738297F-1442-4291-B25E-B64E2ECEC8AF}" srcOrd="6" destOrd="0" presId="urn:microsoft.com/office/officeart/2005/8/layout/cycle3"/>
    <dgm:cxn modelId="{2D4DC05D-0204-4AE4-AAC2-B13EB3E20017}" type="presParOf" srcId="{75EEB849-786A-4067-A57A-7685E1B182B9}" destId="{59E033BA-7544-45C8-9ACA-63459E130A61}" srcOrd="7" destOrd="0" presId="urn:microsoft.com/office/officeart/2005/8/layout/cycle3"/>
    <dgm:cxn modelId="{33DE4814-DF23-45ED-9DA8-76193A07A54A}" type="presParOf" srcId="{75EEB849-786A-4067-A57A-7685E1B182B9}" destId="{52D106EE-F915-4087-95D1-AE7DD1C5EF17}" srcOrd="8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E5364C-768B-4635-BC65-39D66EDCDA1C}" type="doc">
      <dgm:prSet loTypeId="urn:microsoft.com/office/officeart/2005/8/layout/cycle7" loCatId="cycle" qsTypeId="urn:microsoft.com/office/officeart/2005/8/quickstyle/3d3" qsCatId="3D" csTypeId="urn:microsoft.com/office/officeart/2005/8/colors/colorful1" csCatId="colorful" phldr="1"/>
      <dgm:spPr/>
    </dgm:pt>
    <dgm:pt modelId="{980FA137-464F-49D2-96DE-D69240069150}">
      <dgm:prSet phldrT="[Текст]" custT="1"/>
      <dgm:spPr/>
      <dgm:t>
        <a:bodyPr/>
        <a:lstStyle/>
        <a:p>
          <a:r>
            <a:rPr lang="ru-RU" sz="2000" b="1" dirty="0" smtClean="0"/>
            <a:t>Постепенное  заполнение группы</a:t>
          </a:r>
          <a:endParaRPr lang="ru-RU" sz="2000" b="1" dirty="0"/>
        </a:p>
      </dgm:t>
    </dgm:pt>
    <dgm:pt modelId="{98F8A5D9-3DAD-4813-AECD-EE86E4CA12CA}" type="parTrans" cxnId="{59ACC96D-C47C-48B8-BCF3-92F2AF21E443}">
      <dgm:prSet/>
      <dgm:spPr/>
      <dgm:t>
        <a:bodyPr/>
        <a:lstStyle/>
        <a:p>
          <a:endParaRPr lang="ru-RU"/>
        </a:p>
      </dgm:t>
    </dgm:pt>
    <dgm:pt modelId="{297EA51F-1757-43D2-B91E-1C9D78EB787A}" type="sibTrans" cxnId="{59ACC96D-C47C-48B8-BCF3-92F2AF21E443}">
      <dgm:prSet/>
      <dgm:spPr/>
      <dgm:t>
        <a:bodyPr/>
        <a:lstStyle/>
        <a:p>
          <a:endParaRPr lang="ru-RU"/>
        </a:p>
      </dgm:t>
    </dgm:pt>
    <dgm:pt modelId="{89528705-19A0-4665-96DD-690D407A83BB}">
      <dgm:prSet phldrT="[Текст]" custT="1"/>
      <dgm:spPr/>
      <dgm:t>
        <a:bodyPr/>
        <a:lstStyle/>
        <a:p>
          <a:r>
            <a:rPr lang="ru-RU" sz="2000" b="1" dirty="0" smtClean="0"/>
            <a:t>Учет индивидуальных особенностей</a:t>
          </a:r>
          <a:endParaRPr lang="ru-RU" sz="2000" b="1" dirty="0"/>
        </a:p>
      </dgm:t>
    </dgm:pt>
    <dgm:pt modelId="{3AC27EA1-7100-435A-A03E-B1CD037D65B0}" type="parTrans" cxnId="{4AC95063-F10E-4039-BC17-5B6E68EF3958}">
      <dgm:prSet/>
      <dgm:spPr/>
      <dgm:t>
        <a:bodyPr/>
        <a:lstStyle/>
        <a:p>
          <a:endParaRPr lang="ru-RU"/>
        </a:p>
      </dgm:t>
    </dgm:pt>
    <dgm:pt modelId="{7C5D6D35-2968-4A9D-9A42-B394B6FC815A}" type="sibTrans" cxnId="{4AC95063-F10E-4039-BC17-5B6E68EF3958}">
      <dgm:prSet/>
      <dgm:spPr/>
      <dgm:t>
        <a:bodyPr/>
        <a:lstStyle/>
        <a:p>
          <a:endParaRPr lang="ru-RU"/>
        </a:p>
      </dgm:t>
    </dgm:pt>
    <dgm:pt modelId="{4E12A1F3-48CF-461C-AA7A-36C0039E39E2}">
      <dgm:prSet phldrT="[Текст]" custT="1"/>
      <dgm:spPr/>
      <dgm:t>
        <a:bodyPr/>
        <a:lstStyle/>
        <a:p>
          <a:r>
            <a:rPr lang="ru-RU" sz="2000" b="1" dirty="0" smtClean="0"/>
            <a:t>Контроль состояния ребенка</a:t>
          </a:r>
          <a:endParaRPr lang="ru-RU" sz="2000" b="1" dirty="0"/>
        </a:p>
      </dgm:t>
    </dgm:pt>
    <dgm:pt modelId="{1EF1F3D5-0794-45AB-8F6C-AB0F59D3C30E}" type="parTrans" cxnId="{2336B649-DD1E-4BAF-9DD8-E4A297BD6EE8}">
      <dgm:prSet/>
      <dgm:spPr/>
      <dgm:t>
        <a:bodyPr/>
        <a:lstStyle/>
        <a:p>
          <a:endParaRPr lang="ru-RU"/>
        </a:p>
      </dgm:t>
    </dgm:pt>
    <dgm:pt modelId="{CBDAF468-2C1F-4F1D-BB58-E2CB231BF87B}" type="sibTrans" cxnId="{2336B649-DD1E-4BAF-9DD8-E4A297BD6EE8}">
      <dgm:prSet/>
      <dgm:spPr/>
      <dgm:t>
        <a:bodyPr/>
        <a:lstStyle/>
        <a:p>
          <a:endParaRPr lang="ru-RU"/>
        </a:p>
      </dgm:t>
    </dgm:pt>
    <dgm:pt modelId="{524F698C-191E-4049-BF23-CF54B00C373B}">
      <dgm:prSet custT="1"/>
      <dgm:spPr/>
      <dgm:t>
        <a:bodyPr/>
        <a:lstStyle/>
        <a:p>
          <a:r>
            <a:rPr lang="ru-RU" sz="2000" b="1" dirty="0" smtClean="0"/>
            <a:t>Гибкий режим пребывания</a:t>
          </a:r>
          <a:endParaRPr lang="ru-RU" sz="2000" b="1" dirty="0"/>
        </a:p>
      </dgm:t>
    </dgm:pt>
    <dgm:pt modelId="{541B0D10-2F62-4BC9-AEE8-D6402A2E0FC7}" type="parTrans" cxnId="{DB43FC4D-1706-4B6C-8157-56CB2FB9B9A4}">
      <dgm:prSet/>
      <dgm:spPr/>
      <dgm:t>
        <a:bodyPr/>
        <a:lstStyle/>
        <a:p>
          <a:endParaRPr lang="ru-RU"/>
        </a:p>
      </dgm:t>
    </dgm:pt>
    <dgm:pt modelId="{D98AECAA-395E-4E52-ABC8-547668401C04}" type="sibTrans" cxnId="{DB43FC4D-1706-4B6C-8157-56CB2FB9B9A4}">
      <dgm:prSet/>
      <dgm:spPr/>
      <dgm:t>
        <a:bodyPr/>
        <a:lstStyle/>
        <a:p>
          <a:endParaRPr lang="ru-RU"/>
        </a:p>
      </dgm:t>
    </dgm:pt>
    <dgm:pt modelId="{05CC6A1D-FBE0-4BC7-8348-234FDD6C1FC4}" type="pres">
      <dgm:prSet presAssocID="{2EE5364C-768B-4635-BC65-39D66EDCDA1C}" presName="Name0" presStyleCnt="0">
        <dgm:presLayoutVars>
          <dgm:dir/>
          <dgm:resizeHandles val="exact"/>
        </dgm:presLayoutVars>
      </dgm:prSet>
      <dgm:spPr/>
    </dgm:pt>
    <dgm:pt modelId="{155052A2-8700-4687-AE31-76822CF889F8}" type="pres">
      <dgm:prSet presAssocID="{980FA137-464F-49D2-96DE-D69240069150}" presName="node" presStyleLbl="node1" presStyleIdx="0" presStyleCnt="4" custScaleX="157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597DD-B3A2-477F-9D83-1C91796C3F6C}" type="pres">
      <dgm:prSet presAssocID="{297EA51F-1757-43D2-B91E-1C9D78EB787A}" presName="sibTrans" presStyleLbl="sibTrans2D1" presStyleIdx="0" presStyleCnt="4"/>
      <dgm:spPr/>
      <dgm:t>
        <a:bodyPr/>
        <a:lstStyle/>
        <a:p>
          <a:endParaRPr lang="ru-RU"/>
        </a:p>
      </dgm:t>
    </dgm:pt>
    <dgm:pt modelId="{8CB39518-76BC-46E1-9E9F-794B191ED1E1}" type="pres">
      <dgm:prSet presAssocID="{297EA51F-1757-43D2-B91E-1C9D78EB787A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15526BAE-7EBC-4967-8C3D-1B5ADE5E1CA2}" type="pres">
      <dgm:prSet presAssocID="{524F698C-191E-4049-BF23-CF54B00C373B}" presName="node" presStyleLbl="node1" presStyleIdx="1" presStyleCnt="4" custScaleX="135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90833-A761-4CAD-BABE-B40386E2FF61}" type="pres">
      <dgm:prSet presAssocID="{D98AECAA-395E-4E52-ABC8-547668401C04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8E68B4D-2EA0-49C7-8A58-D79E733FF4AA}" type="pres">
      <dgm:prSet presAssocID="{D98AECAA-395E-4E52-ABC8-547668401C04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88F1341-010A-4EEA-8FEE-C9A7DAC47DE0}" type="pres">
      <dgm:prSet presAssocID="{89528705-19A0-4665-96DD-690D407A83BB}" presName="node" presStyleLbl="node1" presStyleIdx="2" presStyleCnt="4" custScaleX="143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3188E-B719-48C8-A960-CA60F849DDAB}" type="pres">
      <dgm:prSet presAssocID="{7C5D6D35-2968-4A9D-9A42-B394B6FC815A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1E4107A-D425-434F-BDDD-2C5D92E8AD51}" type="pres">
      <dgm:prSet presAssocID="{7C5D6D35-2968-4A9D-9A42-B394B6FC815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ABAAF264-C4A3-462B-B5D2-6815503895EF}" type="pres">
      <dgm:prSet presAssocID="{4E12A1F3-48CF-461C-AA7A-36C0039E39E2}" presName="node" presStyleLbl="node1" presStyleIdx="3" presStyleCnt="4" custScaleX="128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B5EF0-09A5-4AF1-AB10-106475DDFB64}" type="pres">
      <dgm:prSet presAssocID="{CBDAF468-2C1F-4F1D-BB58-E2CB231BF87B}" presName="sibTrans" presStyleLbl="sibTrans2D1" presStyleIdx="3" presStyleCnt="4"/>
      <dgm:spPr/>
      <dgm:t>
        <a:bodyPr/>
        <a:lstStyle/>
        <a:p>
          <a:endParaRPr lang="ru-RU"/>
        </a:p>
      </dgm:t>
    </dgm:pt>
    <dgm:pt modelId="{98864F70-2A44-4699-A4D5-4204C5FE194F}" type="pres">
      <dgm:prSet presAssocID="{CBDAF468-2C1F-4F1D-BB58-E2CB231BF87B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4AC95063-F10E-4039-BC17-5B6E68EF3958}" srcId="{2EE5364C-768B-4635-BC65-39D66EDCDA1C}" destId="{89528705-19A0-4665-96DD-690D407A83BB}" srcOrd="2" destOrd="0" parTransId="{3AC27EA1-7100-435A-A03E-B1CD037D65B0}" sibTransId="{7C5D6D35-2968-4A9D-9A42-B394B6FC815A}"/>
    <dgm:cxn modelId="{E4897327-BF4A-47CC-BB36-FEFDB3B923F6}" type="presOf" srcId="{297EA51F-1757-43D2-B91E-1C9D78EB787A}" destId="{8CB39518-76BC-46E1-9E9F-794B191ED1E1}" srcOrd="1" destOrd="0" presId="urn:microsoft.com/office/officeart/2005/8/layout/cycle7"/>
    <dgm:cxn modelId="{DB43FC4D-1706-4B6C-8157-56CB2FB9B9A4}" srcId="{2EE5364C-768B-4635-BC65-39D66EDCDA1C}" destId="{524F698C-191E-4049-BF23-CF54B00C373B}" srcOrd="1" destOrd="0" parTransId="{541B0D10-2F62-4BC9-AEE8-D6402A2E0FC7}" sibTransId="{D98AECAA-395E-4E52-ABC8-547668401C04}"/>
    <dgm:cxn modelId="{0F2575BC-3173-4C61-82AB-B5ADB237721F}" type="presOf" srcId="{CBDAF468-2C1F-4F1D-BB58-E2CB231BF87B}" destId="{043B5EF0-09A5-4AF1-AB10-106475DDFB64}" srcOrd="0" destOrd="0" presId="urn:microsoft.com/office/officeart/2005/8/layout/cycle7"/>
    <dgm:cxn modelId="{C4187EE5-C168-49D5-80B6-5895B06896E5}" type="presOf" srcId="{4E12A1F3-48CF-461C-AA7A-36C0039E39E2}" destId="{ABAAF264-C4A3-462B-B5D2-6815503895EF}" srcOrd="0" destOrd="0" presId="urn:microsoft.com/office/officeart/2005/8/layout/cycle7"/>
    <dgm:cxn modelId="{21581829-D617-4620-9BAD-D541BCF52507}" type="presOf" srcId="{524F698C-191E-4049-BF23-CF54B00C373B}" destId="{15526BAE-7EBC-4967-8C3D-1B5ADE5E1CA2}" srcOrd="0" destOrd="0" presId="urn:microsoft.com/office/officeart/2005/8/layout/cycle7"/>
    <dgm:cxn modelId="{8150E034-2553-4D24-9F39-3D38C256440D}" type="presOf" srcId="{CBDAF468-2C1F-4F1D-BB58-E2CB231BF87B}" destId="{98864F70-2A44-4699-A4D5-4204C5FE194F}" srcOrd="1" destOrd="0" presId="urn:microsoft.com/office/officeart/2005/8/layout/cycle7"/>
    <dgm:cxn modelId="{B38D07F3-1AA7-4A56-B6C4-70D36CF12F87}" type="presOf" srcId="{980FA137-464F-49D2-96DE-D69240069150}" destId="{155052A2-8700-4687-AE31-76822CF889F8}" srcOrd="0" destOrd="0" presId="urn:microsoft.com/office/officeart/2005/8/layout/cycle7"/>
    <dgm:cxn modelId="{A31F2584-65B8-45AF-BBC8-D45FA2DBF37D}" type="presOf" srcId="{89528705-19A0-4665-96DD-690D407A83BB}" destId="{B88F1341-010A-4EEA-8FEE-C9A7DAC47DE0}" srcOrd="0" destOrd="0" presId="urn:microsoft.com/office/officeart/2005/8/layout/cycle7"/>
    <dgm:cxn modelId="{BE965198-1E34-429A-914A-76F001455CDE}" type="presOf" srcId="{297EA51F-1757-43D2-B91E-1C9D78EB787A}" destId="{4B7597DD-B3A2-477F-9D83-1C91796C3F6C}" srcOrd="0" destOrd="0" presId="urn:microsoft.com/office/officeart/2005/8/layout/cycle7"/>
    <dgm:cxn modelId="{2336B649-DD1E-4BAF-9DD8-E4A297BD6EE8}" srcId="{2EE5364C-768B-4635-BC65-39D66EDCDA1C}" destId="{4E12A1F3-48CF-461C-AA7A-36C0039E39E2}" srcOrd="3" destOrd="0" parTransId="{1EF1F3D5-0794-45AB-8F6C-AB0F59D3C30E}" sibTransId="{CBDAF468-2C1F-4F1D-BB58-E2CB231BF87B}"/>
    <dgm:cxn modelId="{959E6B2B-4474-4A51-90AB-ECD410E0C94B}" type="presOf" srcId="{2EE5364C-768B-4635-BC65-39D66EDCDA1C}" destId="{05CC6A1D-FBE0-4BC7-8348-234FDD6C1FC4}" srcOrd="0" destOrd="0" presId="urn:microsoft.com/office/officeart/2005/8/layout/cycle7"/>
    <dgm:cxn modelId="{CC05D5A1-4769-4013-99EC-2CD7EF6BDE57}" type="presOf" srcId="{7C5D6D35-2968-4A9D-9A42-B394B6FC815A}" destId="{D1E4107A-D425-434F-BDDD-2C5D92E8AD51}" srcOrd="1" destOrd="0" presId="urn:microsoft.com/office/officeart/2005/8/layout/cycle7"/>
    <dgm:cxn modelId="{42427B82-39CC-4025-ACDA-D7513190E2C7}" type="presOf" srcId="{D98AECAA-395E-4E52-ABC8-547668401C04}" destId="{78E68B4D-2EA0-49C7-8A58-D79E733FF4AA}" srcOrd="1" destOrd="0" presId="urn:microsoft.com/office/officeart/2005/8/layout/cycle7"/>
    <dgm:cxn modelId="{59A4343E-C5B4-4494-8A27-F486DBEBB49A}" type="presOf" srcId="{D98AECAA-395E-4E52-ABC8-547668401C04}" destId="{AA290833-A761-4CAD-BABE-B40386E2FF61}" srcOrd="0" destOrd="0" presId="urn:microsoft.com/office/officeart/2005/8/layout/cycle7"/>
    <dgm:cxn modelId="{59ACC96D-C47C-48B8-BCF3-92F2AF21E443}" srcId="{2EE5364C-768B-4635-BC65-39D66EDCDA1C}" destId="{980FA137-464F-49D2-96DE-D69240069150}" srcOrd="0" destOrd="0" parTransId="{98F8A5D9-3DAD-4813-AECD-EE86E4CA12CA}" sibTransId="{297EA51F-1757-43D2-B91E-1C9D78EB787A}"/>
    <dgm:cxn modelId="{4FE5673C-2891-451E-9655-50D2C1DAA9B5}" type="presOf" srcId="{7C5D6D35-2968-4A9D-9A42-B394B6FC815A}" destId="{B353188E-B719-48C8-A960-CA60F849DDAB}" srcOrd="0" destOrd="0" presId="urn:microsoft.com/office/officeart/2005/8/layout/cycle7"/>
    <dgm:cxn modelId="{7B7993B7-20BA-477E-83C9-52CF0616F101}" type="presParOf" srcId="{05CC6A1D-FBE0-4BC7-8348-234FDD6C1FC4}" destId="{155052A2-8700-4687-AE31-76822CF889F8}" srcOrd="0" destOrd="0" presId="urn:microsoft.com/office/officeart/2005/8/layout/cycle7"/>
    <dgm:cxn modelId="{057BCC14-DBBB-43BA-BB94-56CB7638E11B}" type="presParOf" srcId="{05CC6A1D-FBE0-4BC7-8348-234FDD6C1FC4}" destId="{4B7597DD-B3A2-477F-9D83-1C91796C3F6C}" srcOrd="1" destOrd="0" presId="urn:microsoft.com/office/officeart/2005/8/layout/cycle7"/>
    <dgm:cxn modelId="{2669B0F6-81F5-4D36-B37C-5EFFE15C547C}" type="presParOf" srcId="{4B7597DD-B3A2-477F-9D83-1C91796C3F6C}" destId="{8CB39518-76BC-46E1-9E9F-794B191ED1E1}" srcOrd="0" destOrd="0" presId="urn:microsoft.com/office/officeart/2005/8/layout/cycle7"/>
    <dgm:cxn modelId="{9276FEEB-BCF5-403B-990E-CD4AD48A559D}" type="presParOf" srcId="{05CC6A1D-FBE0-4BC7-8348-234FDD6C1FC4}" destId="{15526BAE-7EBC-4967-8C3D-1B5ADE5E1CA2}" srcOrd="2" destOrd="0" presId="urn:microsoft.com/office/officeart/2005/8/layout/cycle7"/>
    <dgm:cxn modelId="{01F8E1A2-0664-4988-8AC2-0A5D78AFA21C}" type="presParOf" srcId="{05CC6A1D-FBE0-4BC7-8348-234FDD6C1FC4}" destId="{AA290833-A761-4CAD-BABE-B40386E2FF61}" srcOrd="3" destOrd="0" presId="urn:microsoft.com/office/officeart/2005/8/layout/cycle7"/>
    <dgm:cxn modelId="{A616D5AD-37A6-4962-A23D-B9DD3DB35711}" type="presParOf" srcId="{AA290833-A761-4CAD-BABE-B40386E2FF61}" destId="{78E68B4D-2EA0-49C7-8A58-D79E733FF4AA}" srcOrd="0" destOrd="0" presId="urn:microsoft.com/office/officeart/2005/8/layout/cycle7"/>
    <dgm:cxn modelId="{4F06C658-7483-4966-BA75-2CBCA52E1C5E}" type="presParOf" srcId="{05CC6A1D-FBE0-4BC7-8348-234FDD6C1FC4}" destId="{B88F1341-010A-4EEA-8FEE-C9A7DAC47DE0}" srcOrd="4" destOrd="0" presId="urn:microsoft.com/office/officeart/2005/8/layout/cycle7"/>
    <dgm:cxn modelId="{41AB3916-B1AB-42A9-A0F7-DFE8EBA23C92}" type="presParOf" srcId="{05CC6A1D-FBE0-4BC7-8348-234FDD6C1FC4}" destId="{B353188E-B719-48C8-A960-CA60F849DDAB}" srcOrd="5" destOrd="0" presId="urn:microsoft.com/office/officeart/2005/8/layout/cycle7"/>
    <dgm:cxn modelId="{C710B864-5937-4F02-B871-DDA281AEE261}" type="presParOf" srcId="{B353188E-B719-48C8-A960-CA60F849DDAB}" destId="{D1E4107A-D425-434F-BDDD-2C5D92E8AD51}" srcOrd="0" destOrd="0" presId="urn:microsoft.com/office/officeart/2005/8/layout/cycle7"/>
    <dgm:cxn modelId="{1C48BB44-6BDC-435E-AD7F-C2D0BC93C0BF}" type="presParOf" srcId="{05CC6A1D-FBE0-4BC7-8348-234FDD6C1FC4}" destId="{ABAAF264-C4A3-462B-B5D2-6815503895EF}" srcOrd="6" destOrd="0" presId="urn:microsoft.com/office/officeart/2005/8/layout/cycle7"/>
    <dgm:cxn modelId="{207428A7-7C55-4D21-93C2-B1244DABD836}" type="presParOf" srcId="{05CC6A1D-FBE0-4BC7-8348-234FDD6C1FC4}" destId="{043B5EF0-09A5-4AF1-AB10-106475DDFB64}" srcOrd="7" destOrd="0" presId="urn:microsoft.com/office/officeart/2005/8/layout/cycle7"/>
    <dgm:cxn modelId="{3BA4086C-6AC1-4678-90BA-49F49D44782C}" type="presParOf" srcId="{043B5EF0-09A5-4AF1-AB10-106475DDFB64}" destId="{98864F70-2A44-4699-A4D5-4204C5FE194F}" srcOrd="0" destOrd="0" presId="urn:microsoft.com/office/officeart/2005/8/layout/cycle7"/>
  </dgm:cxnLst>
  <dgm:bg>
    <a:noFill/>
    <a:effectLst>
      <a:outerShdw blurRad="152400" dist="317500" dir="5400000" sx="90000" sy="-19000" rotWithShape="0">
        <a:prstClr val="black">
          <a:alpha val="15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8A5769-D96F-4048-B02E-162CF0DF30B2}" type="doc">
      <dgm:prSet loTypeId="urn:microsoft.com/office/officeart/2005/8/layout/radial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3A4C877-D87A-4ABC-9B1B-982981903193}">
      <dgm:prSet phldrT="[Текст]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/>
            <a:t>Формы работы</a:t>
          </a:r>
          <a:endParaRPr lang="ru-RU" b="1" dirty="0"/>
        </a:p>
      </dgm:t>
    </dgm:pt>
    <dgm:pt modelId="{1E709E54-BDF1-4642-9EF0-D8E4FFEFE516}" type="parTrans" cxnId="{09E61ED1-F82C-45B6-BFCC-B1B2F39A9C76}">
      <dgm:prSet/>
      <dgm:spPr/>
      <dgm:t>
        <a:bodyPr/>
        <a:lstStyle/>
        <a:p>
          <a:endParaRPr lang="ru-RU"/>
        </a:p>
      </dgm:t>
    </dgm:pt>
    <dgm:pt modelId="{BB5D13AD-8F02-4624-830C-49DC92513163}" type="sibTrans" cxnId="{09E61ED1-F82C-45B6-BFCC-B1B2F39A9C76}">
      <dgm:prSet/>
      <dgm:spPr/>
      <dgm:t>
        <a:bodyPr/>
        <a:lstStyle/>
        <a:p>
          <a:endParaRPr lang="ru-RU"/>
        </a:p>
      </dgm:t>
    </dgm:pt>
    <dgm:pt modelId="{45BDD0F2-BF50-45A1-A4A1-E8AAEA253B0D}">
      <dgm:prSet phldrT="[Текст]" custT="1"/>
      <dgm:spPr>
        <a:gradFill rotWithShape="0">
          <a:gsLst>
            <a:gs pos="0">
              <a:srgbClr val="FFC000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600" b="1" dirty="0" smtClean="0"/>
            <a:t>Индивидуальная</a:t>
          </a:r>
          <a:r>
            <a:rPr lang="ru-RU" sz="1600" b="1" baseline="0" dirty="0" smtClean="0"/>
            <a:t> помощь педагогу</a:t>
          </a:r>
          <a:endParaRPr lang="ru-RU" sz="1600" b="1" dirty="0"/>
        </a:p>
      </dgm:t>
    </dgm:pt>
    <dgm:pt modelId="{8DEDBD8E-760A-4454-A41E-71C02A238E1F}" type="parTrans" cxnId="{3F6BBE53-2EBA-4C60-883D-072C05CBEB5B}">
      <dgm:prSet/>
      <dgm:spPr/>
      <dgm:t>
        <a:bodyPr/>
        <a:lstStyle/>
        <a:p>
          <a:endParaRPr lang="ru-RU"/>
        </a:p>
      </dgm:t>
    </dgm:pt>
    <dgm:pt modelId="{8FE25DC7-A96F-4185-B597-6254F0A95944}" type="sibTrans" cxnId="{3F6BBE53-2EBA-4C60-883D-072C05CBEB5B}">
      <dgm:prSet/>
      <dgm:spPr/>
      <dgm:t>
        <a:bodyPr/>
        <a:lstStyle/>
        <a:p>
          <a:endParaRPr lang="ru-RU"/>
        </a:p>
      </dgm:t>
    </dgm:pt>
    <dgm:pt modelId="{97FF9C6C-F0C2-4060-8589-C72A69593465}">
      <dgm:prSet phldrT="[Текст]" custT="1"/>
      <dgm:spPr>
        <a:gradFill rotWithShape="0">
          <a:gsLst>
            <a:gs pos="0">
              <a:srgbClr val="92D050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600" b="1" dirty="0" smtClean="0"/>
            <a:t>Консультации</a:t>
          </a:r>
          <a:endParaRPr lang="ru-RU" sz="1600" b="1" dirty="0"/>
        </a:p>
      </dgm:t>
    </dgm:pt>
    <dgm:pt modelId="{E793FBAD-5498-4D07-966E-075B691F2B2C}" type="parTrans" cxnId="{358635D0-78BA-497E-A7E7-E2A2EC78A681}">
      <dgm:prSet/>
      <dgm:spPr/>
      <dgm:t>
        <a:bodyPr/>
        <a:lstStyle/>
        <a:p>
          <a:endParaRPr lang="ru-RU"/>
        </a:p>
      </dgm:t>
    </dgm:pt>
    <dgm:pt modelId="{25971260-3020-42D9-867C-8C7CC2460966}" type="sibTrans" cxnId="{358635D0-78BA-497E-A7E7-E2A2EC78A681}">
      <dgm:prSet/>
      <dgm:spPr/>
      <dgm:t>
        <a:bodyPr/>
        <a:lstStyle/>
        <a:p>
          <a:endParaRPr lang="ru-RU"/>
        </a:p>
      </dgm:t>
    </dgm:pt>
    <dgm:pt modelId="{BCBE7520-DA36-4F14-8D4E-71A5D473580B}">
      <dgm:prSet phldrT="[Текст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600" b="1" dirty="0" smtClean="0"/>
            <a:t>Беседы</a:t>
          </a:r>
          <a:endParaRPr lang="ru-RU" sz="1600" b="1" dirty="0"/>
        </a:p>
      </dgm:t>
    </dgm:pt>
    <dgm:pt modelId="{5170D83D-A437-4B2E-915E-4B945E5F9F99}" type="parTrans" cxnId="{C71876AB-698B-4E80-ACA3-6911920D1970}">
      <dgm:prSet/>
      <dgm:spPr/>
      <dgm:t>
        <a:bodyPr/>
        <a:lstStyle/>
        <a:p>
          <a:endParaRPr lang="ru-RU"/>
        </a:p>
      </dgm:t>
    </dgm:pt>
    <dgm:pt modelId="{485AD6C2-54FA-4F55-AE58-1D2E85C30521}" type="sibTrans" cxnId="{C71876AB-698B-4E80-ACA3-6911920D1970}">
      <dgm:prSet/>
      <dgm:spPr/>
      <dgm:t>
        <a:bodyPr/>
        <a:lstStyle/>
        <a:p>
          <a:endParaRPr lang="ru-RU"/>
        </a:p>
      </dgm:t>
    </dgm:pt>
    <dgm:pt modelId="{B4237D49-9F61-453B-8BCE-848A00F6D3A4}">
      <dgm:prSet custT="1"/>
      <dgm:spPr>
        <a:gradFill rotWithShape="0">
          <a:gsLst>
            <a:gs pos="0">
              <a:srgbClr val="99FF99"/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600" b="1" dirty="0" smtClean="0"/>
            <a:t>Анализ анкетирования родителей</a:t>
          </a:r>
          <a:endParaRPr lang="ru-RU" sz="1600" b="1" dirty="0"/>
        </a:p>
      </dgm:t>
    </dgm:pt>
    <dgm:pt modelId="{A8AB5B58-151C-4965-ADA4-1A98D490E176}" type="parTrans" cxnId="{BD42BCA5-776A-4E7F-9EE0-79B0A86CFD5F}">
      <dgm:prSet/>
      <dgm:spPr/>
      <dgm:t>
        <a:bodyPr/>
        <a:lstStyle/>
        <a:p>
          <a:endParaRPr lang="ru-RU"/>
        </a:p>
      </dgm:t>
    </dgm:pt>
    <dgm:pt modelId="{AABE123D-693E-4B19-962F-DB643108D98D}" type="sibTrans" cxnId="{BD42BCA5-776A-4E7F-9EE0-79B0A86CFD5F}">
      <dgm:prSet/>
      <dgm:spPr/>
      <dgm:t>
        <a:bodyPr/>
        <a:lstStyle/>
        <a:p>
          <a:endParaRPr lang="ru-RU"/>
        </a:p>
      </dgm:t>
    </dgm:pt>
    <dgm:pt modelId="{7836E2FA-5A2E-4300-9F8E-63AC5C6623DF}">
      <dgm:prSet custT="1"/>
      <dgm:sp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pPr marL="0" indent="0"/>
          <a:r>
            <a:rPr lang="ru-RU" sz="1600" b="1" dirty="0" smtClean="0"/>
            <a:t>Анализ работы</a:t>
          </a:r>
          <a:endParaRPr lang="ru-RU" sz="1600" b="1" dirty="0"/>
        </a:p>
      </dgm:t>
    </dgm:pt>
    <dgm:pt modelId="{26A7889D-25CF-443E-AF4E-871F945D05F4}" type="parTrans" cxnId="{BCD37B9C-1168-4BE8-9386-9F64867EF771}">
      <dgm:prSet/>
      <dgm:spPr/>
      <dgm:t>
        <a:bodyPr/>
        <a:lstStyle/>
        <a:p>
          <a:endParaRPr lang="ru-RU"/>
        </a:p>
      </dgm:t>
    </dgm:pt>
    <dgm:pt modelId="{5145A3C1-D3DB-42D5-982F-274929560392}" type="sibTrans" cxnId="{BCD37B9C-1168-4BE8-9386-9F64867EF771}">
      <dgm:prSet/>
      <dgm:spPr/>
      <dgm:t>
        <a:bodyPr/>
        <a:lstStyle/>
        <a:p>
          <a:endParaRPr lang="ru-RU"/>
        </a:p>
      </dgm:t>
    </dgm:pt>
    <dgm:pt modelId="{E545366A-A451-420C-95B7-D884D112A0AD}">
      <dgm:prSet custT="1"/>
      <dgm:sp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2700000" scaled="1"/>
          <a:tileRect/>
        </a:gradFill>
      </dgm:spPr>
      <dgm:t>
        <a:bodyPr/>
        <a:lstStyle/>
        <a:p>
          <a:pPr marL="0" indent="0"/>
          <a:r>
            <a:rPr lang="ru-RU" sz="1600" b="1" dirty="0" smtClean="0"/>
            <a:t>Выставки</a:t>
          </a:r>
          <a:endParaRPr lang="ru-RU" sz="1600" b="1" dirty="0"/>
        </a:p>
      </dgm:t>
    </dgm:pt>
    <dgm:pt modelId="{94D10783-CCE5-4F2D-A0DB-A1C5347491A0}" type="parTrans" cxnId="{D9FB6136-4B20-4082-95B4-167B078C7C5B}">
      <dgm:prSet/>
      <dgm:spPr/>
      <dgm:t>
        <a:bodyPr/>
        <a:lstStyle/>
        <a:p>
          <a:endParaRPr lang="ru-RU"/>
        </a:p>
      </dgm:t>
    </dgm:pt>
    <dgm:pt modelId="{8FEBE2CF-AA5B-401B-81F7-81069D4DFE40}" type="sibTrans" cxnId="{D9FB6136-4B20-4082-95B4-167B078C7C5B}">
      <dgm:prSet/>
      <dgm:spPr/>
      <dgm:t>
        <a:bodyPr/>
        <a:lstStyle/>
        <a:p>
          <a:endParaRPr lang="ru-RU"/>
        </a:p>
      </dgm:t>
    </dgm:pt>
    <dgm:pt modelId="{F8532A73-25A5-437F-ACFD-9D68F9A8DD89}">
      <dgm:prSet custT="1"/>
      <dgm:spPr>
        <a:solidFill>
          <a:srgbClr val="D60093"/>
        </a:solidFill>
      </dgm:spPr>
      <dgm:t>
        <a:bodyPr/>
        <a:lstStyle/>
        <a:p>
          <a:r>
            <a: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Медико-педагогические </a:t>
          </a:r>
          <a:r>
            <a: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советы</a:t>
          </a:r>
          <a:endParaRPr lang="ru-RU" sz="1600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3CA666-C48F-4F54-8B29-EFA2F3F07810}" type="parTrans" cxnId="{FEA14B89-9925-4CFC-B1B3-8D4049E9C133}">
      <dgm:prSet/>
      <dgm:spPr/>
      <dgm:t>
        <a:bodyPr/>
        <a:lstStyle/>
        <a:p>
          <a:endParaRPr lang="ru-RU"/>
        </a:p>
      </dgm:t>
    </dgm:pt>
    <dgm:pt modelId="{55BEF5CC-6358-4F24-B6E3-9A08E5C28BC5}" type="sibTrans" cxnId="{FEA14B89-9925-4CFC-B1B3-8D4049E9C133}">
      <dgm:prSet/>
      <dgm:spPr/>
      <dgm:t>
        <a:bodyPr/>
        <a:lstStyle/>
        <a:p>
          <a:endParaRPr lang="ru-RU"/>
        </a:p>
      </dgm:t>
    </dgm:pt>
    <dgm:pt modelId="{3697DC50-7CC3-4459-984B-AF3849859DB0}">
      <dgm:prSet custT="1"/>
      <dgm:spPr/>
      <dgm:t>
        <a:bodyPr/>
        <a:lstStyle/>
        <a:p>
          <a:r>
            <a:rPr lang="ru-RU" sz="1600" dirty="0" smtClean="0"/>
            <a:t>Анализ данных диагностики</a:t>
          </a:r>
          <a:endParaRPr lang="ru-RU" sz="1600" dirty="0"/>
        </a:p>
      </dgm:t>
    </dgm:pt>
    <dgm:pt modelId="{40B0BDBF-95F8-4935-BEE0-42C0080A3055}" type="parTrans" cxnId="{4E7C9809-5CB6-45AE-AA92-5864C639C0C4}">
      <dgm:prSet/>
      <dgm:spPr/>
      <dgm:t>
        <a:bodyPr/>
        <a:lstStyle/>
        <a:p>
          <a:endParaRPr lang="ru-RU"/>
        </a:p>
      </dgm:t>
    </dgm:pt>
    <dgm:pt modelId="{37F329BF-56EB-490C-9CAE-9D7C9B134030}" type="sibTrans" cxnId="{4E7C9809-5CB6-45AE-AA92-5864C639C0C4}">
      <dgm:prSet/>
      <dgm:spPr/>
      <dgm:t>
        <a:bodyPr/>
        <a:lstStyle/>
        <a:p>
          <a:endParaRPr lang="ru-RU"/>
        </a:p>
      </dgm:t>
    </dgm:pt>
    <dgm:pt modelId="{862267AC-C164-4805-88AA-63540207FC93}">
      <dgm:prSet custT="1"/>
      <dgm:spPr/>
      <dgm:t>
        <a:bodyPr/>
        <a:lstStyle/>
        <a:p>
          <a:r>
            <a:rPr lang="ru-RU" sz="2000" dirty="0" smtClean="0"/>
            <a:t>Мастер-классы</a:t>
          </a:r>
          <a:endParaRPr lang="ru-RU" sz="2000" dirty="0"/>
        </a:p>
      </dgm:t>
    </dgm:pt>
    <dgm:pt modelId="{22E9DDF1-B00A-4D5F-86C8-8DD386B08294}" type="parTrans" cxnId="{409AEBB1-EFEC-4767-8E14-97E9AB1F28C8}">
      <dgm:prSet/>
      <dgm:spPr/>
      <dgm:t>
        <a:bodyPr/>
        <a:lstStyle/>
        <a:p>
          <a:endParaRPr lang="ru-RU"/>
        </a:p>
      </dgm:t>
    </dgm:pt>
    <dgm:pt modelId="{CF9DD799-214D-4F5D-872D-3D9A0BE8D1B6}" type="sibTrans" cxnId="{409AEBB1-EFEC-4767-8E14-97E9AB1F28C8}">
      <dgm:prSet/>
      <dgm:spPr/>
      <dgm:t>
        <a:bodyPr/>
        <a:lstStyle/>
        <a:p>
          <a:endParaRPr lang="ru-RU"/>
        </a:p>
      </dgm:t>
    </dgm:pt>
    <dgm:pt modelId="{F4B656A2-1225-49AE-A3E6-C5454BFCFCA3}">
      <dgm:prSet custT="1"/>
      <dgm:spPr/>
      <dgm:t>
        <a:bodyPr/>
        <a:lstStyle/>
        <a:p>
          <a:r>
            <a:rPr lang="ru-RU" sz="1800" dirty="0" smtClean="0"/>
            <a:t>Просмотр открытых мероприятий</a:t>
          </a:r>
          <a:endParaRPr lang="ru-RU" sz="1800" dirty="0"/>
        </a:p>
      </dgm:t>
    </dgm:pt>
    <dgm:pt modelId="{0AC34EFA-9C63-4CC0-8575-80C55CD70DB5}" type="parTrans" cxnId="{2E336A16-6F08-4F59-AAEA-0DEBBE7F1068}">
      <dgm:prSet/>
      <dgm:spPr/>
      <dgm:t>
        <a:bodyPr/>
        <a:lstStyle/>
        <a:p>
          <a:endParaRPr lang="ru-RU"/>
        </a:p>
      </dgm:t>
    </dgm:pt>
    <dgm:pt modelId="{9FC1B501-86C3-40FD-A535-1B1BA6672958}" type="sibTrans" cxnId="{2E336A16-6F08-4F59-AAEA-0DEBBE7F1068}">
      <dgm:prSet/>
      <dgm:spPr/>
      <dgm:t>
        <a:bodyPr/>
        <a:lstStyle/>
        <a:p>
          <a:endParaRPr lang="ru-RU"/>
        </a:p>
      </dgm:t>
    </dgm:pt>
    <dgm:pt modelId="{025681ED-B4D9-4264-974F-F99CF8751CEA}">
      <dgm:prSet custT="1"/>
      <dgm:spPr/>
      <dgm:t>
        <a:bodyPr/>
        <a:lstStyle/>
        <a:p>
          <a:r>
            <a:rPr lang="ru-RU" sz="1800" dirty="0" smtClean="0"/>
            <a:t>Участие  в создании проектов</a:t>
          </a:r>
          <a:endParaRPr lang="ru-RU" sz="1800" dirty="0"/>
        </a:p>
      </dgm:t>
    </dgm:pt>
    <dgm:pt modelId="{82546EED-D54C-4EA8-A733-AE93BA6A07BD}" type="parTrans" cxnId="{7F85D58C-ACBB-4BE4-92B2-F3EDE6266832}">
      <dgm:prSet/>
      <dgm:spPr/>
      <dgm:t>
        <a:bodyPr/>
        <a:lstStyle/>
        <a:p>
          <a:endParaRPr lang="ru-RU"/>
        </a:p>
      </dgm:t>
    </dgm:pt>
    <dgm:pt modelId="{9A242DFD-A290-4AFE-9885-C20DCC47ED77}" type="sibTrans" cxnId="{7F85D58C-ACBB-4BE4-92B2-F3EDE6266832}">
      <dgm:prSet/>
      <dgm:spPr/>
      <dgm:t>
        <a:bodyPr/>
        <a:lstStyle/>
        <a:p>
          <a:endParaRPr lang="ru-RU"/>
        </a:p>
      </dgm:t>
    </dgm:pt>
    <dgm:pt modelId="{9E12E238-E313-4547-AF1C-F5C34130D4B6}">
      <dgm:prSet custT="1"/>
      <dgm:spPr/>
      <dgm:t>
        <a:bodyPr/>
        <a:lstStyle/>
        <a:p>
          <a:r>
            <a:rPr lang="ru-RU" sz="1600" dirty="0" smtClean="0"/>
            <a:t>Занятия в «Школе молодого педагога»</a:t>
          </a:r>
          <a:endParaRPr lang="ru-RU" sz="1600" dirty="0"/>
        </a:p>
      </dgm:t>
    </dgm:pt>
    <dgm:pt modelId="{A00D70F3-F351-4F49-B7EF-86EBE247B911}" type="parTrans" cxnId="{9FBC658E-35D2-4954-9486-9BAE7AA6A813}">
      <dgm:prSet/>
      <dgm:spPr/>
      <dgm:t>
        <a:bodyPr/>
        <a:lstStyle/>
        <a:p>
          <a:endParaRPr lang="ru-RU"/>
        </a:p>
      </dgm:t>
    </dgm:pt>
    <dgm:pt modelId="{66B1FD7E-FA1D-4DBF-9469-696208BC2B5C}" type="sibTrans" cxnId="{9FBC658E-35D2-4954-9486-9BAE7AA6A813}">
      <dgm:prSet/>
      <dgm:spPr/>
      <dgm:t>
        <a:bodyPr/>
        <a:lstStyle/>
        <a:p>
          <a:endParaRPr lang="ru-RU"/>
        </a:p>
      </dgm:t>
    </dgm:pt>
    <dgm:pt modelId="{042134DE-27C5-4575-9C7A-2AE11A01BC3A}">
      <dgm:prSet custT="1"/>
      <dgm:spPr/>
      <dgm:t>
        <a:bodyPr/>
        <a:lstStyle/>
        <a:p>
          <a:r>
            <a:rPr lang="ru-RU" sz="1600" dirty="0" smtClean="0"/>
            <a:t>Наблюдение</a:t>
          </a:r>
          <a:endParaRPr lang="ru-RU" sz="1600" dirty="0"/>
        </a:p>
      </dgm:t>
    </dgm:pt>
    <dgm:pt modelId="{C0BE3D93-CED5-43E0-A052-9B9A6027C8DD}" type="parTrans" cxnId="{52DA393F-CB29-4196-AFA1-A08D2F9AC283}">
      <dgm:prSet/>
      <dgm:spPr/>
      <dgm:t>
        <a:bodyPr/>
        <a:lstStyle/>
        <a:p>
          <a:endParaRPr lang="ru-RU"/>
        </a:p>
      </dgm:t>
    </dgm:pt>
    <dgm:pt modelId="{007595CD-54EE-4D3D-B728-8A5EA363F6D1}" type="sibTrans" cxnId="{52DA393F-CB29-4196-AFA1-A08D2F9AC283}">
      <dgm:prSet/>
      <dgm:spPr/>
      <dgm:t>
        <a:bodyPr/>
        <a:lstStyle/>
        <a:p>
          <a:endParaRPr lang="ru-RU"/>
        </a:p>
      </dgm:t>
    </dgm:pt>
    <dgm:pt modelId="{3CA91A27-562A-4632-9765-570049B5F595}">
      <dgm:prSet custT="1"/>
      <dgm:spPr/>
      <dgm:t>
        <a:bodyPr/>
        <a:lstStyle/>
        <a:p>
          <a:r>
            <a:rPr lang="ru-RU" sz="1600" dirty="0" smtClean="0"/>
            <a:t>Контроль за качеством воспитания</a:t>
          </a:r>
          <a:endParaRPr lang="ru-RU" sz="1600" dirty="0"/>
        </a:p>
      </dgm:t>
    </dgm:pt>
    <dgm:pt modelId="{4994BE6B-9261-47E0-83F7-6B655DBA7DE2}" type="parTrans" cxnId="{1BAB6DA2-7637-4554-9346-D72FF62DEEE8}">
      <dgm:prSet/>
      <dgm:spPr/>
      <dgm:t>
        <a:bodyPr/>
        <a:lstStyle/>
        <a:p>
          <a:endParaRPr lang="ru-RU"/>
        </a:p>
      </dgm:t>
    </dgm:pt>
    <dgm:pt modelId="{D1F56E7E-74D5-4C33-97D1-6FBD0CC6B37A}" type="sibTrans" cxnId="{1BAB6DA2-7637-4554-9346-D72FF62DEEE8}">
      <dgm:prSet/>
      <dgm:spPr/>
      <dgm:t>
        <a:bodyPr/>
        <a:lstStyle/>
        <a:p>
          <a:endParaRPr lang="ru-RU"/>
        </a:p>
      </dgm:t>
    </dgm:pt>
    <dgm:pt modelId="{8B37C32F-9133-4C40-867C-54B6F56BB411}" type="pres">
      <dgm:prSet presAssocID="{B08A5769-D96F-4048-B02E-162CF0DF30B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FB50B1-66DE-49EA-8B2C-AD5CBEEE59C4}" type="pres">
      <dgm:prSet presAssocID="{F3A4C877-D87A-4ABC-9B1B-982981903193}" presName="centerShape" presStyleLbl="node0" presStyleIdx="0" presStyleCnt="1" custScaleX="114185" custScaleY="104216" custLinFactNeighborX="5446" custLinFactNeighborY="-6377"/>
      <dgm:spPr/>
      <dgm:t>
        <a:bodyPr/>
        <a:lstStyle/>
        <a:p>
          <a:endParaRPr lang="ru-RU"/>
        </a:p>
      </dgm:t>
    </dgm:pt>
    <dgm:pt modelId="{4C2E51BF-81B6-4F75-8CEB-FB76A52405BF}" type="pres">
      <dgm:prSet presAssocID="{8DEDBD8E-760A-4454-A41E-71C02A238E1F}" presName="parTrans" presStyleLbl="sibTrans2D1" presStyleIdx="0" presStyleCnt="14"/>
      <dgm:spPr/>
      <dgm:t>
        <a:bodyPr/>
        <a:lstStyle/>
        <a:p>
          <a:endParaRPr lang="ru-RU"/>
        </a:p>
      </dgm:t>
    </dgm:pt>
    <dgm:pt modelId="{D4D685D5-1E49-4D16-AC22-3EE9295230BF}" type="pres">
      <dgm:prSet presAssocID="{8DEDBD8E-760A-4454-A41E-71C02A238E1F}" presName="connectorText" presStyleLbl="sibTrans2D1" presStyleIdx="0" presStyleCnt="14"/>
      <dgm:spPr/>
      <dgm:t>
        <a:bodyPr/>
        <a:lstStyle/>
        <a:p>
          <a:endParaRPr lang="ru-RU"/>
        </a:p>
      </dgm:t>
    </dgm:pt>
    <dgm:pt modelId="{B14C9574-19AB-46D6-A13B-71EDC5B9C63A}" type="pres">
      <dgm:prSet presAssocID="{45BDD0F2-BF50-45A1-A4A1-E8AAEA253B0D}" presName="node" presStyleLbl="node1" presStyleIdx="0" presStyleCnt="14" custScaleX="214296" custScaleY="85165" custRadScaleRad="94078" custRadScaleInc="2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9F3503-FFB7-4CB7-B7C2-7D82E6B6AB21}" type="pres">
      <dgm:prSet presAssocID="{E793FBAD-5498-4D07-966E-075B691F2B2C}" presName="parTrans" presStyleLbl="sibTrans2D1" presStyleIdx="1" presStyleCnt="14"/>
      <dgm:spPr/>
      <dgm:t>
        <a:bodyPr/>
        <a:lstStyle/>
        <a:p>
          <a:endParaRPr lang="ru-RU"/>
        </a:p>
      </dgm:t>
    </dgm:pt>
    <dgm:pt modelId="{C19E972B-085A-4393-977B-6B87B68110F7}" type="pres">
      <dgm:prSet presAssocID="{E793FBAD-5498-4D07-966E-075B691F2B2C}" presName="connectorText" presStyleLbl="sibTrans2D1" presStyleIdx="1" presStyleCnt="14"/>
      <dgm:spPr/>
      <dgm:t>
        <a:bodyPr/>
        <a:lstStyle/>
        <a:p>
          <a:endParaRPr lang="ru-RU"/>
        </a:p>
      </dgm:t>
    </dgm:pt>
    <dgm:pt modelId="{5D69CF52-7DA2-4AAD-9806-F0204F0E4D6B}" type="pres">
      <dgm:prSet presAssocID="{97FF9C6C-F0C2-4060-8589-C72A69593465}" presName="node" presStyleLbl="node1" presStyleIdx="1" presStyleCnt="14" custScaleX="206852" custScaleY="84316" custRadScaleRad="147835" custRadScaleInc="281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4E26F4-2BA4-4DD1-A55F-D281176E171B}" type="pres">
      <dgm:prSet presAssocID="{D43CA666-C48F-4F54-8B29-EFA2F3F07810}" presName="parTrans" presStyleLbl="sibTrans2D1" presStyleIdx="2" presStyleCnt="14"/>
      <dgm:spPr/>
      <dgm:t>
        <a:bodyPr/>
        <a:lstStyle/>
        <a:p>
          <a:endParaRPr lang="ru-RU"/>
        </a:p>
      </dgm:t>
    </dgm:pt>
    <dgm:pt modelId="{842FB61B-DF28-4598-804E-3FE55CB7D551}" type="pres">
      <dgm:prSet presAssocID="{D43CA666-C48F-4F54-8B29-EFA2F3F07810}" presName="connectorText" presStyleLbl="sibTrans2D1" presStyleIdx="2" presStyleCnt="14"/>
      <dgm:spPr/>
      <dgm:t>
        <a:bodyPr/>
        <a:lstStyle/>
        <a:p>
          <a:endParaRPr lang="ru-RU"/>
        </a:p>
      </dgm:t>
    </dgm:pt>
    <dgm:pt modelId="{B09EB5E9-0A93-4328-867D-EB4CE2ACF7E5}" type="pres">
      <dgm:prSet presAssocID="{F8532A73-25A5-437F-ACFD-9D68F9A8DD89}" presName="node" presStyleLbl="node1" presStyleIdx="2" presStyleCnt="14" custScaleX="264052" custRadScaleRad="135995" custRadScaleInc="-66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0E471-D824-4865-9585-9F9E83063B48}" type="pres">
      <dgm:prSet presAssocID="{82546EED-D54C-4EA8-A733-AE93BA6A07BD}" presName="parTrans" presStyleLbl="sibTrans2D1" presStyleIdx="3" presStyleCnt="14"/>
      <dgm:spPr/>
      <dgm:t>
        <a:bodyPr/>
        <a:lstStyle/>
        <a:p>
          <a:endParaRPr lang="ru-RU"/>
        </a:p>
      </dgm:t>
    </dgm:pt>
    <dgm:pt modelId="{F789EE1E-1D0A-4C18-8525-3EFBCE639C08}" type="pres">
      <dgm:prSet presAssocID="{82546EED-D54C-4EA8-A733-AE93BA6A07BD}" presName="connectorText" presStyleLbl="sibTrans2D1" presStyleIdx="3" presStyleCnt="14"/>
      <dgm:spPr/>
      <dgm:t>
        <a:bodyPr/>
        <a:lstStyle/>
        <a:p>
          <a:endParaRPr lang="ru-RU"/>
        </a:p>
      </dgm:t>
    </dgm:pt>
    <dgm:pt modelId="{DFFB5BDB-D874-4FCB-A0D1-2B790B4423DB}" type="pres">
      <dgm:prSet presAssocID="{025681ED-B4D9-4264-974F-F99CF8751CEA}" presName="node" presStyleLbl="node1" presStyleIdx="3" presStyleCnt="14" custScaleX="261315" custRadScaleRad="133992" custRadScaleInc="51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0EC6C-FEEF-477E-80D0-775F21E10C20}" type="pres">
      <dgm:prSet presAssocID="{0AC34EFA-9C63-4CC0-8575-80C55CD70DB5}" presName="parTrans" presStyleLbl="sibTrans2D1" presStyleIdx="4" presStyleCnt="14"/>
      <dgm:spPr/>
      <dgm:t>
        <a:bodyPr/>
        <a:lstStyle/>
        <a:p>
          <a:endParaRPr lang="ru-RU"/>
        </a:p>
      </dgm:t>
    </dgm:pt>
    <dgm:pt modelId="{C454CB38-5448-4B89-88CE-FFAC80F1F1C5}" type="pres">
      <dgm:prSet presAssocID="{0AC34EFA-9C63-4CC0-8575-80C55CD70DB5}" presName="connectorText" presStyleLbl="sibTrans2D1" presStyleIdx="4" presStyleCnt="14"/>
      <dgm:spPr/>
      <dgm:t>
        <a:bodyPr/>
        <a:lstStyle/>
        <a:p>
          <a:endParaRPr lang="ru-RU"/>
        </a:p>
      </dgm:t>
    </dgm:pt>
    <dgm:pt modelId="{7FED20F0-AC05-4D29-A924-C90BDD388FE4}" type="pres">
      <dgm:prSet presAssocID="{F4B656A2-1225-49AE-A3E6-C5454BFCFCA3}" presName="node" presStyleLbl="node1" presStyleIdx="4" presStyleCnt="14" custScaleX="308371" custRadScaleRad="122153" custRadScaleInc="-32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A70EA-29A6-4E48-9596-3FFB3F555BB4}" type="pres">
      <dgm:prSet presAssocID="{5170D83D-A437-4B2E-915E-4B945E5F9F99}" presName="parTrans" presStyleLbl="sibTrans2D1" presStyleIdx="5" presStyleCnt="14"/>
      <dgm:spPr/>
      <dgm:t>
        <a:bodyPr/>
        <a:lstStyle/>
        <a:p>
          <a:endParaRPr lang="ru-RU"/>
        </a:p>
      </dgm:t>
    </dgm:pt>
    <dgm:pt modelId="{4C8D813B-3BCE-4F99-9897-F741CA5B50A8}" type="pres">
      <dgm:prSet presAssocID="{5170D83D-A437-4B2E-915E-4B945E5F9F99}" presName="connectorText" presStyleLbl="sibTrans2D1" presStyleIdx="5" presStyleCnt="14"/>
      <dgm:spPr/>
      <dgm:t>
        <a:bodyPr/>
        <a:lstStyle/>
        <a:p>
          <a:endParaRPr lang="ru-RU"/>
        </a:p>
      </dgm:t>
    </dgm:pt>
    <dgm:pt modelId="{0DEF4BFD-4D5C-44F4-AACD-AED02F024BFF}" type="pres">
      <dgm:prSet presAssocID="{BCBE7520-DA36-4F14-8D4E-71A5D473580B}" presName="node" presStyleLbl="node1" presStyleIdx="5" presStyleCnt="14" custScaleX="190271" custScaleY="76189" custRadScaleRad="138325" custRadScaleInc="-446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992E4-9BE4-461B-84AE-7F7145B801B2}" type="pres">
      <dgm:prSet presAssocID="{4994BE6B-9261-47E0-83F7-6B655DBA7DE2}" presName="parTrans" presStyleLbl="sibTrans2D1" presStyleIdx="6" presStyleCnt="14"/>
      <dgm:spPr/>
      <dgm:t>
        <a:bodyPr/>
        <a:lstStyle/>
        <a:p>
          <a:endParaRPr lang="ru-RU"/>
        </a:p>
      </dgm:t>
    </dgm:pt>
    <dgm:pt modelId="{E5180843-913A-41B1-8A3A-6B1CEC86B0F9}" type="pres">
      <dgm:prSet presAssocID="{4994BE6B-9261-47E0-83F7-6B655DBA7DE2}" presName="connectorText" presStyleLbl="sibTrans2D1" presStyleIdx="6" presStyleCnt="14"/>
      <dgm:spPr/>
      <dgm:t>
        <a:bodyPr/>
        <a:lstStyle/>
        <a:p>
          <a:endParaRPr lang="ru-RU"/>
        </a:p>
      </dgm:t>
    </dgm:pt>
    <dgm:pt modelId="{AEB2876F-C1AE-409F-8E04-764DAB741BA6}" type="pres">
      <dgm:prSet presAssocID="{3CA91A27-562A-4632-9765-570049B5F595}" presName="node" presStyleLbl="node1" presStyleIdx="6" presStyleCnt="14" custScaleX="234201" custRadScaleRad="121190" custRadScaleInc="-255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6717A-A110-4EFD-8F16-FF36556D938F}" type="pres">
      <dgm:prSet presAssocID="{A00D70F3-F351-4F49-B7EF-86EBE247B911}" presName="parTrans" presStyleLbl="sibTrans2D1" presStyleIdx="7" presStyleCnt="14"/>
      <dgm:spPr/>
      <dgm:t>
        <a:bodyPr/>
        <a:lstStyle/>
        <a:p>
          <a:endParaRPr lang="ru-RU"/>
        </a:p>
      </dgm:t>
    </dgm:pt>
    <dgm:pt modelId="{B21658AB-8FB2-4FE4-921C-A496797F4A2D}" type="pres">
      <dgm:prSet presAssocID="{A00D70F3-F351-4F49-B7EF-86EBE247B911}" presName="connectorText" presStyleLbl="sibTrans2D1" presStyleIdx="7" presStyleCnt="14"/>
      <dgm:spPr/>
      <dgm:t>
        <a:bodyPr/>
        <a:lstStyle/>
        <a:p>
          <a:endParaRPr lang="ru-RU"/>
        </a:p>
      </dgm:t>
    </dgm:pt>
    <dgm:pt modelId="{B61A84CC-5DC8-47E0-B37A-B227CA1ADD89}" type="pres">
      <dgm:prSet presAssocID="{9E12E238-E313-4547-AF1C-F5C34130D4B6}" presName="node" presStyleLbl="node1" presStyleIdx="7" presStyleCnt="14" custScaleX="200606" custRadScaleRad="91962" custRadScaleInc="-184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87EC7-BEC7-49C1-B958-51A3A7332157}" type="pres">
      <dgm:prSet presAssocID="{22E9DDF1-B00A-4D5F-86C8-8DD386B08294}" presName="parTrans" presStyleLbl="sibTrans2D1" presStyleIdx="8" presStyleCnt="14"/>
      <dgm:spPr/>
      <dgm:t>
        <a:bodyPr/>
        <a:lstStyle/>
        <a:p>
          <a:endParaRPr lang="ru-RU"/>
        </a:p>
      </dgm:t>
    </dgm:pt>
    <dgm:pt modelId="{6F47E0D4-8D77-4C7F-9DE5-6C1EC8BC93AC}" type="pres">
      <dgm:prSet presAssocID="{22E9DDF1-B00A-4D5F-86C8-8DD386B08294}" presName="connectorText" presStyleLbl="sibTrans2D1" presStyleIdx="8" presStyleCnt="14"/>
      <dgm:spPr/>
      <dgm:t>
        <a:bodyPr/>
        <a:lstStyle/>
        <a:p>
          <a:endParaRPr lang="ru-RU"/>
        </a:p>
      </dgm:t>
    </dgm:pt>
    <dgm:pt modelId="{1024B708-2FFB-41E3-9495-45FBBA02FD69}" type="pres">
      <dgm:prSet presAssocID="{862267AC-C164-4805-88AA-63540207FC93}" presName="node" presStyleLbl="node1" presStyleIdx="8" presStyleCnt="14" custScaleX="201406" custRadScaleRad="85161" custRadScaleInc="-43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280A0-F162-4837-AAB2-8E349AF2FC5B}" type="pres">
      <dgm:prSet presAssocID="{A8AB5B58-151C-4965-ADA4-1A98D490E176}" presName="parTrans" presStyleLbl="sibTrans2D1" presStyleIdx="9" presStyleCnt="14"/>
      <dgm:spPr/>
      <dgm:t>
        <a:bodyPr/>
        <a:lstStyle/>
        <a:p>
          <a:endParaRPr lang="ru-RU"/>
        </a:p>
      </dgm:t>
    </dgm:pt>
    <dgm:pt modelId="{93E6CAB0-938E-4152-93F7-A40260E9C47D}" type="pres">
      <dgm:prSet presAssocID="{A8AB5B58-151C-4965-ADA4-1A98D490E176}" presName="connectorText" presStyleLbl="sibTrans2D1" presStyleIdx="9" presStyleCnt="14"/>
      <dgm:spPr/>
      <dgm:t>
        <a:bodyPr/>
        <a:lstStyle/>
        <a:p>
          <a:endParaRPr lang="ru-RU"/>
        </a:p>
      </dgm:t>
    </dgm:pt>
    <dgm:pt modelId="{3BBFC3D3-57ED-4E84-9B42-31D4EF90799F}" type="pres">
      <dgm:prSet presAssocID="{B4237D49-9F61-453B-8BCE-848A00F6D3A4}" presName="node" presStyleLbl="node1" presStyleIdx="9" presStyleCnt="14" custScaleX="263288" custScaleY="107371" custRadScaleRad="106537" custRadScaleInc="38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8120F-C620-4944-A796-0940AF5AB5E5}" type="pres">
      <dgm:prSet presAssocID="{40B0BDBF-95F8-4935-BEE0-42C0080A3055}" presName="parTrans" presStyleLbl="sibTrans2D1" presStyleIdx="10" presStyleCnt="14"/>
      <dgm:spPr/>
      <dgm:t>
        <a:bodyPr/>
        <a:lstStyle/>
        <a:p>
          <a:endParaRPr lang="ru-RU"/>
        </a:p>
      </dgm:t>
    </dgm:pt>
    <dgm:pt modelId="{42C79270-5D57-44D3-8161-5471307078CA}" type="pres">
      <dgm:prSet presAssocID="{40B0BDBF-95F8-4935-BEE0-42C0080A3055}" presName="connectorText" presStyleLbl="sibTrans2D1" presStyleIdx="10" presStyleCnt="14"/>
      <dgm:spPr/>
      <dgm:t>
        <a:bodyPr/>
        <a:lstStyle/>
        <a:p>
          <a:endParaRPr lang="ru-RU"/>
        </a:p>
      </dgm:t>
    </dgm:pt>
    <dgm:pt modelId="{D85F35ED-C4FC-4937-9549-AC36101EF281}" type="pres">
      <dgm:prSet presAssocID="{3697DC50-7CC3-4459-984B-AF3849859DB0}" presName="node" presStyleLbl="node1" presStyleIdx="10" presStyleCnt="14" custScaleX="250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62481-B0E4-4ECC-9B2D-A33DDF5BF991}" type="pres">
      <dgm:prSet presAssocID="{C0BE3D93-CED5-43E0-A052-9B9A6027C8DD}" presName="parTrans" presStyleLbl="sibTrans2D1" presStyleIdx="11" presStyleCnt="14"/>
      <dgm:spPr/>
      <dgm:t>
        <a:bodyPr/>
        <a:lstStyle/>
        <a:p>
          <a:endParaRPr lang="ru-RU"/>
        </a:p>
      </dgm:t>
    </dgm:pt>
    <dgm:pt modelId="{E0C50B43-6B1E-4038-9923-30128A49F0FB}" type="pres">
      <dgm:prSet presAssocID="{C0BE3D93-CED5-43E0-A052-9B9A6027C8DD}" presName="connectorText" presStyleLbl="sibTrans2D1" presStyleIdx="11" presStyleCnt="14"/>
      <dgm:spPr/>
      <dgm:t>
        <a:bodyPr/>
        <a:lstStyle/>
        <a:p>
          <a:endParaRPr lang="ru-RU"/>
        </a:p>
      </dgm:t>
    </dgm:pt>
    <dgm:pt modelId="{0A887D56-89E7-4D19-A71D-D268104D0326}" type="pres">
      <dgm:prSet presAssocID="{042134DE-27C5-4575-9C7A-2AE11A01BC3A}" presName="node" presStyleLbl="node1" presStyleIdx="11" presStyleCnt="14" custScaleX="243491" custRadScaleRad="100646" custRadScaleInc="-8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DFAF0-69BF-4419-9263-C793722C53B3}" type="pres">
      <dgm:prSet presAssocID="{26A7889D-25CF-443E-AF4E-871F945D05F4}" presName="parTrans" presStyleLbl="sibTrans2D1" presStyleIdx="12" presStyleCnt="14"/>
      <dgm:spPr/>
      <dgm:t>
        <a:bodyPr/>
        <a:lstStyle/>
        <a:p>
          <a:endParaRPr lang="ru-RU"/>
        </a:p>
      </dgm:t>
    </dgm:pt>
    <dgm:pt modelId="{1DF31C56-9322-411C-8F72-82A2CB57A6CC}" type="pres">
      <dgm:prSet presAssocID="{26A7889D-25CF-443E-AF4E-871F945D05F4}" presName="connectorText" presStyleLbl="sibTrans2D1" presStyleIdx="12" presStyleCnt="14"/>
      <dgm:spPr/>
      <dgm:t>
        <a:bodyPr/>
        <a:lstStyle/>
        <a:p>
          <a:endParaRPr lang="ru-RU"/>
        </a:p>
      </dgm:t>
    </dgm:pt>
    <dgm:pt modelId="{1D37104C-C40D-4B84-A0E7-658DF1092D5C}" type="pres">
      <dgm:prSet presAssocID="{7836E2FA-5A2E-4300-9F8E-63AC5C6623DF}" presName="node" presStyleLbl="node1" presStyleIdx="12" presStyleCnt="14" custScaleX="209103" custScaleY="83618" custRadScaleRad="116938" custRadScaleInc="-51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497C9-D4D7-4789-B812-4B0E2ED26532}" type="pres">
      <dgm:prSet presAssocID="{94D10783-CCE5-4F2D-A0DB-A1C5347491A0}" presName="parTrans" presStyleLbl="sibTrans2D1" presStyleIdx="13" presStyleCnt="14"/>
      <dgm:spPr/>
      <dgm:t>
        <a:bodyPr/>
        <a:lstStyle/>
        <a:p>
          <a:endParaRPr lang="ru-RU"/>
        </a:p>
      </dgm:t>
    </dgm:pt>
    <dgm:pt modelId="{796CD6B2-B64B-447F-AA9C-86555155749C}" type="pres">
      <dgm:prSet presAssocID="{94D10783-CCE5-4F2D-A0DB-A1C5347491A0}" presName="connectorText" presStyleLbl="sibTrans2D1" presStyleIdx="13" presStyleCnt="14"/>
      <dgm:spPr/>
      <dgm:t>
        <a:bodyPr/>
        <a:lstStyle/>
        <a:p>
          <a:endParaRPr lang="ru-RU"/>
        </a:p>
      </dgm:t>
    </dgm:pt>
    <dgm:pt modelId="{C1FBD504-E1AD-4AE4-8929-4A625AD925DC}" type="pres">
      <dgm:prSet presAssocID="{E545366A-A451-420C-95B7-D884D112A0AD}" presName="node" presStyleLbl="node1" presStyleIdx="13" presStyleCnt="14" custScaleX="197246" custScaleY="84121" custRadScaleRad="142193" custRadScaleInc="-186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42BCA5-776A-4E7F-9EE0-79B0A86CFD5F}" srcId="{F3A4C877-D87A-4ABC-9B1B-982981903193}" destId="{B4237D49-9F61-453B-8BCE-848A00F6D3A4}" srcOrd="9" destOrd="0" parTransId="{A8AB5B58-151C-4965-ADA4-1A98D490E176}" sibTransId="{AABE123D-693E-4B19-962F-DB643108D98D}"/>
    <dgm:cxn modelId="{18DBFE7C-2C2E-411C-AD66-E3752FA64572}" type="presOf" srcId="{45BDD0F2-BF50-45A1-A4A1-E8AAEA253B0D}" destId="{B14C9574-19AB-46D6-A13B-71EDC5B9C63A}" srcOrd="0" destOrd="0" presId="urn:microsoft.com/office/officeart/2005/8/layout/radial5"/>
    <dgm:cxn modelId="{AB9C3847-E9E0-456B-B6AF-BD1D4A82737D}" type="presOf" srcId="{A00D70F3-F351-4F49-B7EF-86EBE247B911}" destId="{B21658AB-8FB2-4FE4-921C-A496797F4A2D}" srcOrd="1" destOrd="0" presId="urn:microsoft.com/office/officeart/2005/8/layout/radial5"/>
    <dgm:cxn modelId="{9FE66618-4CCA-4EE1-9D4B-667B1FF324F2}" type="presOf" srcId="{5170D83D-A437-4B2E-915E-4B945E5F9F99}" destId="{A07A70EA-29A6-4E48-9596-3FFB3F555BB4}" srcOrd="0" destOrd="0" presId="urn:microsoft.com/office/officeart/2005/8/layout/radial5"/>
    <dgm:cxn modelId="{790E99D0-BA83-4703-8FBE-451C1C707899}" type="presOf" srcId="{22E9DDF1-B00A-4D5F-86C8-8DD386B08294}" destId="{DBF87EC7-BEC7-49C1-B958-51A3A7332157}" srcOrd="0" destOrd="0" presId="urn:microsoft.com/office/officeart/2005/8/layout/radial5"/>
    <dgm:cxn modelId="{7EDCD90D-7AE7-43CF-8A37-0B3EE172C111}" type="presOf" srcId="{A8AB5B58-151C-4965-ADA4-1A98D490E176}" destId="{C0C280A0-F162-4837-AAB2-8E349AF2FC5B}" srcOrd="0" destOrd="0" presId="urn:microsoft.com/office/officeart/2005/8/layout/radial5"/>
    <dgm:cxn modelId="{5FCF3B2F-A899-45BC-95E4-F7CF97CD1844}" type="presOf" srcId="{82546EED-D54C-4EA8-A733-AE93BA6A07BD}" destId="{5690E471-D824-4865-9585-9F9E83063B48}" srcOrd="0" destOrd="0" presId="urn:microsoft.com/office/officeart/2005/8/layout/radial5"/>
    <dgm:cxn modelId="{40A3E855-676D-4E7A-80D7-BB41AF051EAD}" type="presOf" srcId="{BCBE7520-DA36-4F14-8D4E-71A5D473580B}" destId="{0DEF4BFD-4D5C-44F4-AACD-AED02F024BFF}" srcOrd="0" destOrd="0" presId="urn:microsoft.com/office/officeart/2005/8/layout/radial5"/>
    <dgm:cxn modelId="{9FBC658E-35D2-4954-9486-9BAE7AA6A813}" srcId="{F3A4C877-D87A-4ABC-9B1B-982981903193}" destId="{9E12E238-E313-4547-AF1C-F5C34130D4B6}" srcOrd="7" destOrd="0" parTransId="{A00D70F3-F351-4F49-B7EF-86EBE247B911}" sibTransId="{66B1FD7E-FA1D-4DBF-9469-696208BC2B5C}"/>
    <dgm:cxn modelId="{D47A1701-DC88-4EDD-9B55-9CD2D0C64761}" type="presOf" srcId="{E793FBAD-5498-4D07-966E-075B691F2B2C}" destId="{C19E972B-085A-4393-977B-6B87B68110F7}" srcOrd="1" destOrd="0" presId="urn:microsoft.com/office/officeart/2005/8/layout/radial5"/>
    <dgm:cxn modelId="{52DA393F-CB29-4196-AFA1-A08D2F9AC283}" srcId="{F3A4C877-D87A-4ABC-9B1B-982981903193}" destId="{042134DE-27C5-4575-9C7A-2AE11A01BC3A}" srcOrd="11" destOrd="0" parTransId="{C0BE3D93-CED5-43E0-A052-9B9A6027C8DD}" sibTransId="{007595CD-54EE-4D3D-B728-8A5EA363F6D1}"/>
    <dgm:cxn modelId="{ADE9935F-00ED-4850-9656-896CBDC46E68}" type="presOf" srcId="{26A7889D-25CF-443E-AF4E-871F945D05F4}" destId="{1DF31C56-9322-411C-8F72-82A2CB57A6CC}" srcOrd="1" destOrd="0" presId="urn:microsoft.com/office/officeart/2005/8/layout/radial5"/>
    <dgm:cxn modelId="{5FCE791B-17DB-40DC-BA9F-291F0A8C491D}" type="presOf" srcId="{B08A5769-D96F-4048-B02E-162CF0DF30B2}" destId="{8B37C32F-9133-4C40-867C-54B6F56BB411}" srcOrd="0" destOrd="0" presId="urn:microsoft.com/office/officeart/2005/8/layout/radial5"/>
    <dgm:cxn modelId="{46166ABB-D1EE-4757-9BDB-39600B6B32B7}" type="presOf" srcId="{042134DE-27C5-4575-9C7A-2AE11A01BC3A}" destId="{0A887D56-89E7-4D19-A71D-D268104D0326}" srcOrd="0" destOrd="0" presId="urn:microsoft.com/office/officeart/2005/8/layout/radial5"/>
    <dgm:cxn modelId="{FB38C0E8-CE58-483C-A4F9-6959E05B7EDE}" type="presOf" srcId="{4994BE6B-9261-47E0-83F7-6B655DBA7DE2}" destId="{E5180843-913A-41B1-8A3A-6B1CEC86B0F9}" srcOrd="1" destOrd="0" presId="urn:microsoft.com/office/officeart/2005/8/layout/radial5"/>
    <dgm:cxn modelId="{5D0C39A9-4561-448E-AEA5-48C3362EBA4D}" type="presOf" srcId="{8DEDBD8E-760A-4454-A41E-71C02A238E1F}" destId="{4C2E51BF-81B6-4F75-8CEB-FB76A52405BF}" srcOrd="0" destOrd="0" presId="urn:microsoft.com/office/officeart/2005/8/layout/radial5"/>
    <dgm:cxn modelId="{1BAB6DA2-7637-4554-9346-D72FF62DEEE8}" srcId="{F3A4C877-D87A-4ABC-9B1B-982981903193}" destId="{3CA91A27-562A-4632-9765-570049B5F595}" srcOrd="6" destOrd="0" parTransId="{4994BE6B-9261-47E0-83F7-6B655DBA7DE2}" sibTransId="{D1F56E7E-74D5-4C33-97D1-6FBD0CC6B37A}"/>
    <dgm:cxn modelId="{3640D689-FC61-46F2-812C-7F56CCE3EADA}" type="presOf" srcId="{26A7889D-25CF-443E-AF4E-871F945D05F4}" destId="{D46DFAF0-69BF-4419-9263-C793722C53B3}" srcOrd="0" destOrd="0" presId="urn:microsoft.com/office/officeart/2005/8/layout/radial5"/>
    <dgm:cxn modelId="{944D2959-3C3B-4F64-8022-B4D70C0058B5}" type="presOf" srcId="{C0BE3D93-CED5-43E0-A052-9B9A6027C8DD}" destId="{E0C50B43-6B1E-4038-9923-30128A49F0FB}" srcOrd="1" destOrd="0" presId="urn:microsoft.com/office/officeart/2005/8/layout/radial5"/>
    <dgm:cxn modelId="{4424DB28-BFF6-4A98-B579-0D87333FA463}" type="presOf" srcId="{025681ED-B4D9-4264-974F-F99CF8751CEA}" destId="{DFFB5BDB-D874-4FCB-A0D1-2B790B4423DB}" srcOrd="0" destOrd="0" presId="urn:microsoft.com/office/officeart/2005/8/layout/radial5"/>
    <dgm:cxn modelId="{4E7C9809-5CB6-45AE-AA92-5864C639C0C4}" srcId="{F3A4C877-D87A-4ABC-9B1B-982981903193}" destId="{3697DC50-7CC3-4459-984B-AF3849859DB0}" srcOrd="10" destOrd="0" parTransId="{40B0BDBF-95F8-4935-BEE0-42C0080A3055}" sibTransId="{37F329BF-56EB-490C-9CAE-9D7C9B134030}"/>
    <dgm:cxn modelId="{42234474-FD1A-40A2-A945-924D33E36835}" type="presOf" srcId="{40B0BDBF-95F8-4935-BEE0-42C0080A3055}" destId="{8F68120F-C620-4944-A796-0940AF5AB5E5}" srcOrd="0" destOrd="0" presId="urn:microsoft.com/office/officeart/2005/8/layout/radial5"/>
    <dgm:cxn modelId="{C39DEF07-1542-4193-B110-921C0C9696D5}" type="presOf" srcId="{94D10783-CCE5-4F2D-A0DB-A1C5347491A0}" destId="{796CD6B2-B64B-447F-AA9C-86555155749C}" srcOrd="1" destOrd="0" presId="urn:microsoft.com/office/officeart/2005/8/layout/radial5"/>
    <dgm:cxn modelId="{FEA14B89-9925-4CFC-B1B3-8D4049E9C133}" srcId="{F3A4C877-D87A-4ABC-9B1B-982981903193}" destId="{F8532A73-25A5-437F-ACFD-9D68F9A8DD89}" srcOrd="2" destOrd="0" parTransId="{D43CA666-C48F-4F54-8B29-EFA2F3F07810}" sibTransId="{55BEF5CC-6358-4F24-B6E3-9A08E5C28BC5}"/>
    <dgm:cxn modelId="{FF22CC01-7995-40C9-8709-A83246D13244}" type="presOf" srcId="{4994BE6B-9261-47E0-83F7-6B655DBA7DE2}" destId="{8E5992E4-9BE4-461B-84AE-7F7145B801B2}" srcOrd="0" destOrd="0" presId="urn:microsoft.com/office/officeart/2005/8/layout/radial5"/>
    <dgm:cxn modelId="{3FC2D6B4-8F14-4EB0-9468-3676AC16FAC2}" type="presOf" srcId="{82546EED-D54C-4EA8-A733-AE93BA6A07BD}" destId="{F789EE1E-1D0A-4C18-8525-3EFBCE639C08}" srcOrd="1" destOrd="0" presId="urn:microsoft.com/office/officeart/2005/8/layout/radial5"/>
    <dgm:cxn modelId="{40EF05E7-FDBD-4908-90EA-6EBE32FDF913}" type="presOf" srcId="{D43CA666-C48F-4F54-8B29-EFA2F3F07810}" destId="{842FB61B-DF28-4598-804E-3FE55CB7D551}" srcOrd="1" destOrd="0" presId="urn:microsoft.com/office/officeart/2005/8/layout/radial5"/>
    <dgm:cxn modelId="{E0730EA2-EB9A-40C0-8F14-41A1B5F0D992}" type="presOf" srcId="{3CA91A27-562A-4632-9765-570049B5F595}" destId="{AEB2876F-C1AE-409F-8E04-764DAB741BA6}" srcOrd="0" destOrd="0" presId="urn:microsoft.com/office/officeart/2005/8/layout/radial5"/>
    <dgm:cxn modelId="{948EFB0D-8B1D-4C13-B55B-45C86533657A}" type="presOf" srcId="{97FF9C6C-F0C2-4060-8589-C72A69593465}" destId="{5D69CF52-7DA2-4AAD-9806-F0204F0E4D6B}" srcOrd="0" destOrd="0" presId="urn:microsoft.com/office/officeart/2005/8/layout/radial5"/>
    <dgm:cxn modelId="{BA02C180-4B73-43A9-A2BD-678EAEFD328D}" type="presOf" srcId="{0AC34EFA-9C63-4CC0-8575-80C55CD70DB5}" destId="{C454CB38-5448-4B89-88CE-FFAC80F1F1C5}" srcOrd="1" destOrd="0" presId="urn:microsoft.com/office/officeart/2005/8/layout/radial5"/>
    <dgm:cxn modelId="{F30F2FDC-6970-4C42-9128-5B7F67B0A510}" type="presOf" srcId="{40B0BDBF-95F8-4935-BEE0-42C0080A3055}" destId="{42C79270-5D57-44D3-8161-5471307078CA}" srcOrd="1" destOrd="0" presId="urn:microsoft.com/office/officeart/2005/8/layout/radial5"/>
    <dgm:cxn modelId="{B2F28EB9-520A-41C3-B062-941BA5E10A30}" type="presOf" srcId="{F3A4C877-D87A-4ABC-9B1B-982981903193}" destId="{86FB50B1-66DE-49EA-8B2C-AD5CBEEE59C4}" srcOrd="0" destOrd="0" presId="urn:microsoft.com/office/officeart/2005/8/layout/radial5"/>
    <dgm:cxn modelId="{7F85D58C-ACBB-4BE4-92B2-F3EDE6266832}" srcId="{F3A4C877-D87A-4ABC-9B1B-982981903193}" destId="{025681ED-B4D9-4264-974F-F99CF8751CEA}" srcOrd="3" destOrd="0" parTransId="{82546EED-D54C-4EA8-A733-AE93BA6A07BD}" sibTransId="{9A242DFD-A290-4AFE-9885-C20DCC47ED77}"/>
    <dgm:cxn modelId="{78BA9CCD-7C01-4840-9F0E-99E5DAA47C04}" type="presOf" srcId="{0AC34EFA-9C63-4CC0-8575-80C55CD70DB5}" destId="{B9B0EC6C-FEEF-477E-80D0-775F21E10C20}" srcOrd="0" destOrd="0" presId="urn:microsoft.com/office/officeart/2005/8/layout/radial5"/>
    <dgm:cxn modelId="{BCD37B9C-1168-4BE8-9386-9F64867EF771}" srcId="{F3A4C877-D87A-4ABC-9B1B-982981903193}" destId="{7836E2FA-5A2E-4300-9F8E-63AC5C6623DF}" srcOrd="12" destOrd="0" parTransId="{26A7889D-25CF-443E-AF4E-871F945D05F4}" sibTransId="{5145A3C1-D3DB-42D5-982F-274929560392}"/>
    <dgm:cxn modelId="{940C42F2-EC5A-42D6-A8A5-8129A8C962CF}" type="presOf" srcId="{22E9DDF1-B00A-4D5F-86C8-8DD386B08294}" destId="{6F47E0D4-8D77-4C7F-9DE5-6C1EC8BC93AC}" srcOrd="1" destOrd="0" presId="urn:microsoft.com/office/officeart/2005/8/layout/radial5"/>
    <dgm:cxn modelId="{BDEE365C-3C02-4EDD-BB46-7554DF4C796A}" type="presOf" srcId="{E545366A-A451-420C-95B7-D884D112A0AD}" destId="{C1FBD504-E1AD-4AE4-8929-4A625AD925DC}" srcOrd="0" destOrd="0" presId="urn:microsoft.com/office/officeart/2005/8/layout/radial5"/>
    <dgm:cxn modelId="{C71876AB-698B-4E80-ACA3-6911920D1970}" srcId="{F3A4C877-D87A-4ABC-9B1B-982981903193}" destId="{BCBE7520-DA36-4F14-8D4E-71A5D473580B}" srcOrd="5" destOrd="0" parTransId="{5170D83D-A437-4B2E-915E-4B945E5F9F99}" sibTransId="{485AD6C2-54FA-4F55-AE58-1D2E85C30521}"/>
    <dgm:cxn modelId="{09A60098-067E-4D8C-8F84-4C34372D2AED}" type="presOf" srcId="{D43CA666-C48F-4F54-8B29-EFA2F3F07810}" destId="{014E26F4-2BA4-4DD1-A55F-D281176E171B}" srcOrd="0" destOrd="0" presId="urn:microsoft.com/office/officeart/2005/8/layout/radial5"/>
    <dgm:cxn modelId="{F4EDE92C-C713-4BD9-9804-00D708AC1CE5}" type="presOf" srcId="{E793FBAD-5498-4D07-966E-075B691F2B2C}" destId="{D99F3503-FFB7-4CB7-B7C2-7D82E6B6AB21}" srcOrd="0" destOrd="0" presId="urn:microsoft.com/office/officeart/2005/8/layout/radial5"/>
    <dgm:cxn modelId="{6A727FD6-381E-427D-BF85-120CD3450C3D}" type="presOf" srcId="{9E12E238-E313-4547-AF1C-F5C34130D4B6}" destId="{B61A84CC-5DC8-47E0-B37A-B227CA1ADD89}" srcOrd="0" destOrd="0" presId="urn:microsoft.com/office/officeart/2005/8/layout/radial5"/>
    <dgm:cxn modelId="{2E336A16-6F08-4F59-AAEA-0DEBBE7F1068}" srcId="{F3A4C877-D87A-4ABC-9B1B-982981903193}" destId="{F4B656A2-1225-49AE-A3E6-C5454BFCFCA3}" srcOrd="4" destOrd="0" parTransId="{0AC34EFA-9C63-4CC0-8575-80C55CD70DB5}" sibTransId="{9FC1B501-86C3-40FD-A535-1B1BA6672958}"/>
    <dgm:cxn modelId="{DAD42D6A-4254-40D4-9F7C-706C15306C78}" type="presOf" srcId="{5170D83D-A437-4B2E-915E-4B945E5F9F99}" destId="{4C8D813B-3BCE-4F99-9897-F741CA5B50A8}" srcOrd="1" destOrd="0" presId="urn:microsoft.com/office/officeart/2005/8/layout/radial5"/>
    <dgm:cxn modelId="{CF71B120-AE54-44C4-A247-5D6E27E41793}" type="presOf" srcId="{8DEDBD8E-760A-4454-A41E-71C02A238E1F}" destId="{D4D685D5-1E49-4D16-AC22-3EE9295230BF}" srcOrd="1" destOrd="0" presId="urn:microsoft.com/office/officeart/2005/8/layout/radial5"/>
    <dgm:cxn modelId="{E11F177B-3734-456B-80E6-190BF4207D1B}" type="presOf" srcId="{B4237D49-9F61-453B-8BCE-848A00F6D3A4}" destId="{3BBFC3D3-57ED-4E84-9B42-31D4EF90799F}" srcOrd="0" destOrd="0" presId="urn:microsoft.com/office/officeart/2005/8/layout/radial5"/>
    <dgm:cxn modelId="{B2F65B59-9356-4BBD-BE4B-CFD010AA6CD1}" type="presOf" srcId="{A00D70F3-F351-4F49-B7EF-86EBE247B911}" destId="{77D6717A-A110-4EFD-8F16-FF36556D938F}" srcOrd="0" destOrd="0" presId="urn:microsoft.com/office/officeart/2005/8/layout/radial5"/>
    <dgm:cxn modelId="{0C666321-D793-4E59-90AB-12CE09608639}" type="presOf" srcId="{3697DC50-7CC3-4459-984B-AF3849859DB0}" destId="{D85F35ED-C4FC-4937-9549-AC36101EF281}" srcOrd="0" destOrd="0" presId="urn:microsoft.com/office/officeart/2005/8/layout/radial5"/>
    <dgm:cxn modelId="{409AEBB1-EFEC-4767-8E14-97E9AB1F28C8}" srcId="{F3A4C877-D87A-4ABC-9B1B-982981903193}" destId="{862267AC-C164-4805-88AA-63540207FC93}" srcOrd="8" destOrd="0" parTransId="{22E9DDF1-B00A-4D5F-86C8-8DD386B08294}" sibTransId="{CF9DD799-214D-4F5D-872D-3D9A0BE8D1B6}"/>
    <dgm:cxn modelId="{B4851157-86BD-48EE-9535-45A782CF3BA1}" type="presOf" srcId="{94D10783-CCE5-4F2D-A0DB-A1C5347491A0}" destId="{9C1497C9-D4D7-4789-B812-4B0E2ED26532}" srcOrd="0" destOrd="0" presId="urn:microsoft.com/office/officeart/2005/8/layout/radial5"/>
    <dgm:cxn modelId="{3F6BBE53-2EBA-4C60-883D-072C05CBEB5B}" srcId="{F3A4C877-D87A-4ABC-9B1B-982981903193}" destId="{45BDD0F2-BF50-45A1-A4A1-E8AAEA253B0D}" srcOrd="0" destOrd="0" parTransId="{8DEDBD8E-760A-4454-A41E-71C02A238E1F}" sibTransId="{8FE25DC7-A96F-4185-B597-6254F0A95944}"/>
    <dgm:cxn modelId="{358635D0-78BA-497E-A7E7-E2A2EC78A681}" srcId="{F3A4C877-D87A-4ABC-9B1B-982981903193}" destId="{97FF9C6C-F0C2-4060-8589-C72A69593465}" srcOrd="1" destOrd="0" parTransId="{E793FBAD-5498-4D07-966E-075B691F2B2C}" sibTransId="{25971260-3020-42D9-867C-8C7CC2460966}"/>
    <dgm:cxn modelId="{D9FB6136-4B20-4082-95B4-167B078C7C5B}" srcId="{F3A4C877-D87A-4ABC-9B1B-982981903193}" destId="{E545366A-A451-420C-95B7-D884D112A0AD}" srcOrd="13" destOrd="0" parTransId="{94D10783-CCE5-4F2D-A0DB-A1C5347491A0}" sibTransId="{8FEBE2CF-AA5B-401B-81F7-81069D4DFE40}"/>
    <dgm:cxn modelId="{66CD0274-C3E8-4621-927B-0B31A97D7962}" type="presOf" srcId="{F8532A73-25A5-437F-ACFD-9D68F9A8DD89}" destId="{B09EB5E9-0A93-4328-867D-EB4CE2ACF7E5}" srcOrd="0" destOrd="0" presId="urn:microsoft.com/office/officeart/2005/8/layout/radial5"/>
    <dgm:cxn modelId="{3AA3B96F-8374-4434-89EF-71A6E6278842}" type="presOf" srcId="{F4B656A2-1225-49AE-A3E6-C5454BFCFCA3}" destId="{7FED20F0-AC05-4D29-A924-C90BDD388FE4}" srcOrd="0" destOrd="0" presId="urn:microsoft.com/office/officeart/2005/8/layout/radial5"/>
    <dgm:cxn modelId="{E20BB133-901E-4DBF-BD1A-D8AF7117EF97}" type="presOf" srcId="{7836E2FA-5A2E-4300-9F8E-63AC5C6623DF}" destId="{1D37104C-C40D-4B84-A0E7-658DF1092D5C}" srcOrd="0" destOrd="0" presId="urn:microsoft.com/office/officeart/2005/8/layout/radial5"/>
    <dgm:cxn modelId="{10DCD603-88AD-4BBF-A608-6CFC35DAB716}" type="presOf" srcId="{A8AB5B58-151C-4965-ADA4-1A98D490E176}" destId="{93E6CAB0-938E-4152-93F7-A40260E9C47D}" srcOrd="1" destOrd="0" presId="urn:microsoft.com/office/officeart/2005/8/layout/radial5"/>
    <dgm:cxn modelId="{3DD34F55-7DF9-4983-9C11-55C3DE06444E}" type="presOf" srcId="{862267AC-C164-4805-88AA-63540207FC93}" destId="{1024B708-2FFB-41E3-9495-45FBBA02FD69}" srcOrd="0" destOrd="0" presId="urn:microsoft.com/office/officeart/2005/8/layout/radial5"/>
    <dgm:cxn modelId="{08A86D5A-3552-4DDA-8BED-D4927180F1D3}" type="presOf" srcId="{C0BE3D93-CED5-43E0-A052-9B9A6027C8DD}" destId="{19A62481-B0E4-4ECC-9B2D-A33DDF5BF991}" srcOrd="0" destOrd="0" presId="urn:microsoft.com/office/officeart/2005/8/layout/radial5"/>
    <dgm:cxn modelId="{09E61ED1-F82C-45B6-BFCC-B1B2F39A9C76}" srcId="{B08A5769-D96F-4048-B02E-162CF0DF30B2}" destId="{F3A4C877-D87A-4ABC-9B1B-982981903193}" srcOrd="0" destOrd="0" parTransId="{1E709E54-BDF1-4642-9EF0-D8E4FFEFE516}" sibTransId="{BB5D13AD-8F02-4624-830C-49DC92513163}"/>
    <dgm:cxn modelId="{CED62F7E-81E9-40D4-AB0F-9F612121047E}" type="presParOf" srcId="{8B37C32F-9133-4C40-867C-54B6F56BB411}" destId="{86FB50B1-66DE-49EA-8B2C-AD5CBEEE59C4}" srcOrd="0" destOrd="0" presId="urn:microsoft.com/office/officeart/2005/8/layout/radial5"/>
    <dgm:cxn modelId="{CAD407EC-81C1-47B3-A600-DBE482643076}" type="presParOf" srcId="{8B37C32F-9133-4C40-867C-54B6F56BB411}" destId="{4C2E51BF-81B6-4F75-8CEB-FB76A52405BF}" srcOrd="1" destOrd="0" presId="urn:microsoft.com/office/officeart/2005/8/layout/radial5"/>
    <dgm:cxn modelId="{3071E8A0-0ED1-49D3-B35D-02CE47E6651F}" type="presParOf" srcId="{4C2E51BF-81B6-4F75-8CEB-FB76A52405BF}" destId="{D4D685D5-1E49-4D16-AC22-3EE9295230BF}" srcOrd="0" destOrd="0" presId="urn:microsoft.com/office/officeart/2005/8/layout/radial5"/>
    <dgm:cxn modelId="{44E5AEB0-220D-4EDE-BCA9-C66EA6A000A2}" type="presParOf" srcId="{8B37C32F-9133-4C40-867C-54B6F56BB411}" destId="{B14C9574-19AB-46D6-A13B-71EDC5B9C63A}" srcOrd="2" destOrd="0" presId="urn:microsoft.com/office/officeart/2005/8/layout/radial5"/>
    <dgm:cxn modelId="{8D1AF888-1409-4D25-8992-8925EEF1D983}" type="presParOf" srcId="{8B37C32F-9133-4C40-867C-54B6F56BB411}" destId="{D99F3503-FFB7-4CB7-B7C2-7D82E6B6AB21}" srcOrd="3" destOrd="0" presId="urn:microsoft.com/office/officeart/2005/8/layout/radial5"/>
    <dgm:cxn modelId="{ED7DEF32-838F-485E-A622-A2C58846EB4A}" type="presParOf" srcId="{D99F3503-FFB7-4CB7-B7C2-7D82E6B6AB21}" destId="{C19E972B-085A-4393-977B-6B87B68110F7}" srcOrd="0" destOrd="0" presId="urn:microsoft.com/office/officeart/2005/8/layout/radial5"/>
    <dgm:cxn modelId="{BC705938-9DA4-424F-A70D-A4657A10D902}" type="presParOf" srcId="{8B37C32F-9133-4C40-867C-54B6F56BB411}" destId="{5D69CF52-7DA2-4AAD-9806-F0204F0E4D6B}" srcOrd="4" destOrd="0" presId="urn:microsoft.com/office/officeart/2005/8/layout/radial5"/>
    <dgm:cxn modelId="{13D115C5-6EE0-4313-932B-255EACCCB9D9}" type="presParOf" srcId="{8B37C32F-9133-4C40-867C-54B6F56BB411}" destId="{014E26F4-2BA4-4DD1-A55F-D281176E171B}" srcOrd="5" destOrd="0" presId="urn:microsoft.com/office/officeart/2005/8/layout/radial5"/>
    <dgm:cxn modelId="{70CE6370-08F4-4D96-BD12-20B4B691D922}" type="presParOf" srcId="{014E26F4-2BA4-4DD1-A55F-D281176E171B}" destId="{842FB61B-DF28-4598-804E-3FE55CB7D551}" srcOrd="0" destOrd="0" presId="urn:microsoft.com/office/officeart/2005/8/layout/radial5"/>
    <dgm:cxn modelId="{9DB5E5C4-1A06-4218-90A1-5D011EA3C43D}" type="presParOf" srcId="{8B37C32F-9133-4C40-867C-54B6F56BB411}" destId="{B09EB5E9-0A93-4328-867D-EB4CE2ACF7E5}" srcOrd="6" destOrd="0" presId="urn:microsoft.com/office/officeart/2005/8/layout/radial5"/>
    <dgm:cxn modelId="{D7453E1F-7AC3-488F-AC32-3687578F9E0F}" type="presParOf" srcId="{8B37C32F-9133-4C40-867C-54B6F56BB411}" destId="{5690E471-D824-4865-9585-9F9E83063B48}" srcOrd="7" destOrd="0" presId="urn:microsoft.com/office/officeart/2005/8/layout/radial5"/>
    <dgm:cxn modelId="{79F157D9-5B9B-4B01-8495-675B0C2950D9}" type="presParOf" srcId="{5690E471-D824-4865-9585-9F9E83063B48}" destId="{F789EE1E-1D0A-4C18-8525-3EFBCE639C08}" srcOrd="0" destOrd="0" presId="urn:microsoft.com/office/officeart/2005/8/layout/radial5"/>
    <dgm:cxn modelId="{996F1D15-1417-4755-9391-C5CB505A3DFE}" type="presParOf" srcId="{8B37C32F-9133-4C40-867C-54B6F56BB411}" destId="{DFFB5BDB-D874-4FCB-A0D1-2B790B4423DB}" srcOrd="8" destOrd="0" presId="urn:microsoft.com/office/officeart/2005/8/layout/radial5"/>
    <dgm:cxn modelId="{F3676667-E65E-4EA5-9EAC-91ED122BBFB6}" type="presParOf" srcId="{8B37C32F-9133-4C40-867C-54B6F56BB411}" destId="{B9B0EC6C-FEEF-477E-80D0-775F21E10C20}" srcOrd="9" destOrd="0" presId="urn:microsoft.com/office/officeart/2005/8/layout/radial5"/>
    <dgm:cxn modelId="{33C3992A-F0F9-4852-93AE-F32A2673874B}" type="presParOf" srcId="{B9B0EC6C-FEEF-477E-80D0-775F21E10C20}" destId="{C454CB38-5448-4B89-88CE-FFAC80F1F1C5}" srcOrd="0" destOrd="0" presId="urn:microsoft.com/office/officeart/2005/8/layout/radial5"/>
    <dgm:cxn modelId="{0664E107-4F2D-4682-AB14-DF222C511FD0}" type="presParOf" srcId="{8B37C32F-9133-4C40-867C-54B6F56BB411}" destId="{7FED20F0-AC05-4D29-A924-C90BDD388FE4}" srcOrd="10" destOrd="0" presId="urn:microsoft.com/office/officeart/2005/8/layout/radial5"/>
    <dgm:cxn modelId="{F4303BA0-C9D0-484F-8CE7-3CF5974E4595}" type="presParOf" srcId="{8B37C32F-9133-4C40-867C-54B6F56BB411}" destId="{A07A70EA-29A6-4E48-9596-3FFB3F555BB4}" srcOrd="11" destOrd="0" presId="urn:microsoft.com/office/officeart/2005/8/layout/radial5"/>
    <dgm:cxn modelId="{28E8D9EC-2566-4A0A-997F-64A38DE0460E}" type="presParOf" srcId="{A07A70EA-29A6-4E48-9596-3FFB3F555BB4}" destId="{4C8D813B-3BCE-4F99-9897-F741CA5B50A8}" srcOrd="0" destOrd="0" presId="urn:microsoft.com/office/officeart/2005/8/layout/radial5"/>
    <dgm:cxn modelId="{82D78421-EE43-4A05-B522-62E09C31F2E9}" type="presParOf" srcId="{8B37C32F-9133-4C40-867C-54B6F56BB411}" destId="{0DEF4BFD-4D5C-44F4-AACD-AED02F024BFF}" srcOrd="12" destOrd="0" presId="urn:microsoft.com/office/officeart/2005/8/layout/radial5"/>
    <dgm:cxn modelId="{7F19F291-5816-4090-9191-60B31BE12046}" type="presParOf" srcId="{8B37C32F-9133-4C40-867C-54B6F56BB411}" destId="{8E5992E4-9BE4-461B-84AE-7F7145B801B2}" srcOrd="13" destOrd="0" presId="urn:microsoft.com/office/officeart/2005/8/layout/radial5"/>
    <dgm:cxn modelId="{27721733-F060-4D54-9835-959F6EFE0229}" type="presParOf" srcId="{8E5992E4-9BE4-461B-84AE-7F7145B801B2}" destId="{E5180843-913A-41B1-8A3A-6B1CEC86B0F9}" srcOrd="0" destOrd="0" presId="urn:microsoft.com/office/officeart/2005/8/layout/radial5"/>
    <dgm:cxn modelId="{1C35582C-E5B4-4935-A648-7723A9A530E9}" type="presParOf" srcId="{8B37C32F-9133-4C40-867C-54B6F56BB411}" destId="{AEB2876F-C1AE-409F-8E04-764DAB741BA6}" srcOrd="14" destOrd="0" presId="urn:microsoft.com/office/officeart/2005/8/layout/radial5"/>
    <dgm:cxn modelId="{9D37714F-AEB5-4FF8-A33D-93563C152DDA}" type="presParOf" srcId="{8B37C32F-9133-4C40-867C-54B6F56BB411}" destId="{77D6717A-A110-4EFD-8F16-FF36556D938F}" srcOrd="15" destOrd="0" presId="urn:microsoft.com/office/officeart/2005/8/layout/radial5"/>
    <dgm:cxn modelId="{E24A6AB2-A840-44D0-BDB4-CC6BF0576D51}" type="presParOf" srcId="{77D6717A-A110-4EFD-8F16-FF36556D938F}" destId="{B21658AB-8FB2-4FE4-921C-A496797F4A2D}" srcOrd="0" destOrd="0" presId="urn:microsoft.com/office/officeart/2005/8/layout/radial5"/>
    <dgm:cxn modelId="{559CADC0-1087-483F-8B30-0D1709D4E65B}" type="presParOf" srcId="{8B37C32F-9133-4C40-867C-54B6F56BB411}" destId="{B61A84CC-5DC8-47E0-B37A-B227CA1ADD89}" srcOrd="16" destOrd="0" presId="urn:microsoft.com/office/officeart/2005/8/layout/radial5"/>
    <dgm:cxn modelId="{7B2EFD64-2F7E-42C2-9E9D-B7DFFAC3C34C}" type="presParOf" srcId="{8B37C32F-9133-4C40-867C-54B6F56BB411}" destId="{DBF87EC7-BEC7-49C1-B958-51A3A7332157}" srcOrd="17" destOrd="0" presId="urn:microsoft.com/office/officeart/2005/8/layout/radial5"/>
    <dgm:cxn modelId="{9C1798FC-0CCF-424D-B9ED-4CECDD72CE47}" type="presParOf" srcId="{DBF87EC7-BEC7-49C1-B958-51A3A7332157}" destId="{6F47E0D4-8D77-4C7F-9DE5-6C1EC8BC93AC}" srcOrd="0" destOrd="0" presId="urn:microsoft.com/office/officeart/2005/8/layout/radial5"/>
    <dgm:cxn modelId="{8C9EBF2A-098F-4DE2-BB34-6377779A77D7}" type="presParOf" srcId="{8B37C32F-9133-4C40-867C-54B6F56BB411}" destId="{1024B708-2FFB-41E3-9495-45FBBA02FD69}" srcOrd="18" destOrd="0" presId="urn:microsoft.com/office/officeart/2005/8/layout/radial5"/>
    <dgm:cxn modelId="{F0503DA2-2235-4EF2-9325-1D65EA0EA409}" type="presParOf" srcId="{8B37C32F-9133-4C40-867C-54B6F56BB411}" destId="{C0C280A0-F162-4837-AAB2-8E349AF2FC5B}" srcOrd="19" destOrd="0" presId="urn:microsoft.com/office/officeart/2005/8/layout/radial5"/>
    <dgm:cxn modelId="{4C3C40B7-2372-4D86-B2ED-7EAA3DF459E1}" type="presParOf" srcId="{C0C280A0-F162-4837-AAB2-8E349AF2FC5B}" destId="{93E6CAB0-938E-4152-93F7-A40260E9C47D}" srcOrd="0" destOrd="0" presId="urn:microsoft.com/office/officeart/2005/8/layout/radial5"/>
    <dgm:cxn modelId="{4E68F371-0BF7-4EA9-84C8-9005FD6441CB}" type="presParOf" srcId="{8B37C32F-9133-4C40-867C-54B6F56BB411}" destId="{3BBFC3D3-57ED-4E84-9B42-31D4EF90799F}" srcOrd="20" destOrd="0" presId="urn:microsoft.com/office/officeart/2005/8/layout/radial5"/>
    <dgm:cxn modelId="{CBCBD625-FD9C-4A4A-A5E9-180E94F2B212}" type="presParOf" srcId="{8B37C32F-9133-4C40-867C-54B6F56BB411}" destId="{8F68120F-C620-4944-A796-0940AF5AB5E5}" srcOrd="21" destOrd="0" presId="urn:microsoft.com/office/officeart/2005/8/layout/radial5"/>
    <dgm:cxn modelId="{C888D8C0-469C-4150-9351-C4DE924B4D76}" type="presParOf" srcId="{8F68120F-C620-4944-A796-0940AF5AB5E5}" destId="{42C79270-5D57-44D3-8161-5471307078CA}" srcOrd="0" destOrd="0" presId="urn:microsoft.com/office/officeart/2005/8/layout/radial5"/>
    <dgm:cxn modelId="{BCFF132A-202A-47C8-9160-13E2EE341A90}" type="presParOf" srcId="{8B37C32F-9133-4C40-867C-54B6F56BB411}" destId="{D85F35ED-C4FC-4937-9549-AC36101EF281}" srcOrd="22" destOrd="0" presId="urn:microsoft.com/office/officeart/2005/8/layout/radial5"/>
    <dgm:cxn modelId="{8AA18143-7438-421F-AE26-8E5903988FA3}" type="presParOf" srcId="{8B37C32F-9133-4C40-867C-54B6F56BB411}" destId="{19A62481-B0E4-4ECC-9B2D-A33DDF5BF991}" srcOrd="23" destOrd="0" presId="urn:microsoft.com/office/officeart/2005/8/layout/radial5"/>
    <dgm:cxn modelId="{09079482-ED27-497E-A67B-971F1BE24F2F}" type="presParOf" srcId="{19A62481-B0E4-4ECC-9B2D-A33DDF5BF991}" destId="{E0C50B43-6B1E-4038-9923-30128A49F0FB}" srcOrd="0" destOrd="0" presId="urn:microsoft.com/office/officeart/2005/8/layout/radial5"/>
    <dgm:cxn modelId="{87499F28-EC9F-4C0A-8322-07D9FBFD3C22}" type="presParOf" srcId="{8B37C32F-9133-4C40-867C-54B6F56BB411}" destId="{0A887D56-89E7-4D19-A71D-D268104D0326}" srcOrd="24" destOrd="0" presId="urn:microsoft.com/office/officeart/2005/8/layout/radial5"/>
    <dgm:cxn modelId="{D94386A0-9B70-4827-8F13-BA020E658C27}" type="presParOf" srcId="{8B37C32F-9133-4C40-867C-54B6F56BB411}" destId="{D46DFAF0-69BF-4419-9263-C793722C53B3}" srcOrd="25" destOrd="0" presId="urn:microsoft.com/office/officeart/2005/8/layout/radial5"/>
    <dgm:cxn modelId="{2D2AFE5E-03E6-4215-8C68-C4BDAADE4F96}" type="presParOf" srcId="{D46DFAF0-69BF-4419-9263-C793722C53B3}" destId="{1DF31C56-9322-411C-8F72-82A2CB57A6CC}" srcOrd="0" destOrd="0" presId="urn:microsoft.com/office/officeart/2005/8/layout/radial5"/>
    <dgm:cxn modelId="{1EC92DBB-9405-47A5-AE1D-4D40EE325C4E}" type="presParOf" srcId="{8B37C32F-9133-4C40-867C-54B6F56BB411}" destId="{1D37104C-C40D-4B84-A0E7-658DF1092D5C}" srcOrd="26" destOrd="0" presId="urn:microsoft.com/office/officeart/2005/8/layout/radial5"/>
    <dgm:cxn modelId="{0EA81713-BAA1-466E-994D-29F869A3B31E}" type="presParOf" srcId="{8B37C32F-9133-4C40-867C-54B6F56BB411}" destId="{9C1497C9-D4D7-4789-B812-4B0E2ED26532}" srcOrd="27" destOrd="0" presId="urn:microsoft.com/office/officeart/2005/8/layout/radial5"/>
    <dgm:cxn modelId="{938B716D-73EA-4B8F-BA8D-D18763C2694A}" type="presParOf" srcId="{9C1497C9-D4D7-4789-B812-4B0E2ED26532}" destId="{796CD6B2-B64B-447F-AA9C-86555155749C}" srcOrd="0" destOrd="0" presId="urn:microsoft.com/office/officeart/2005/8/layout/radial5"/>
    <dgm:cxn modelId="{DAF5C8D2-993A-4625-91D5-86AC176119E1}" type="presParOf" srcId="{8B37C32F-9133-4C40-867C-54B6F56BB411}" destId="{C1FBD504-E1AD-4AE4-8929-4A625AD925DC}" srcOrd="28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8A5769-D96F-4048-B02E-162CF0DF30B2}" type="doc">
      <dgm:prSet loTypeId="urn:microsoft.com/office/officeart/2005/8/layout/radial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3A4C877-D87A-4ABC-9B1B-982981903193}">
      <dgm:prSet phldrT="[Текст]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/>
            <a:t>Формы работы</a:t>
          </a:r>
          <a:endParaRPr lang="ru-RU" b="1" dirty="0"/>
        </a:p>
      </dgm:t>
    </dgm:pt>
    <dgm:pt modelId="{1E709E54-BDF1-4642-9EF0-D8E4FFEFE516}" type="parTrans" cxnId="{09E61ED1-F82C-45B6-BFCC-B1B2F39A9C76}">
      <dgm:prSet/>
      <dgm:spPr/>
      <dgm:t>
        <a:bodyPr/>
        <a:lstStyle/>
        <a:p>
          <a:endParaRPr lang="ru-RU"/>
        </a:p>
      </dgm:t>
    </dgm:pt>
    <dgm:pt modelId="{BB5D13AD-8F02-4624-830C-49DC92513163}" type="sibTrans" cxnId="{09E61ED1-F82C-45B6-BFCC-B1B2F39A9C76}">
      <dgm:prSet/>
      <dgm:spPr/>
      <dgm:t>
        <a:bodyPr/>
        <a:lstStyle/>
        <a:p>
          <a:endParaRPr lang="ru-RU"/>
        </a:p>
      </dgm:t>
    </dgm:pt>
    <dgm:pt modelId="{45BDD0F2-BF50-45A1-A4A1-E8AAEA253B0D}">
      <dgm:prSet phldrT="[Текст]" custT="1"/>
      <dgm:spPr>
        <a:gradFill rotWithShape="0">
          <a:gsLst>
            <a:gs pos="0">
              <a:srgbClr val="FFC000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000" b="1" dirty="0" smtClean="0"/>
            <a:t>Анкетирование</a:t>
          </a:r>
          <a:endParaRPr lang="ru-RU" sz="2000" b="1" dirty="0"/>
        </a:p>
      </dgm:t>
    </dgm:pt>
    <dgm:pt modelId="{8DEDBD8E-760A-4454-A41E-71C02A238E1F}" type="parTrans" cxnId="{3F6BBE53-2EBA-4C60-883D-072C05CBEB5B}">
      <dgm:prSet/>
      <dgm:spPr/>
      <dgm:t>
        <a:bodyPr/>
        <a:lstStyle/>
        <a:p>
          <a:endParaRPr lang="ru-RU"/>
        </a:p>
      </dgm:t>
    </dgm:pt>
    <dgm:pt modelId="{8FE25DC7-A96F-4185-B597-6254F0A95944}" type="sibTrans" cxnId="{3F6BBE53-2EBA-4C60-883D-072C05CBEB5B}">
      <dgm:prSet/>
      <dgm:spPr/>
      <dgm:t>
        <a:bodyPr/>
        <a:lstStyle/>
        <a:p>
          <a:endParaRPr lang="ru-RU"/>
        </a:p>
      </dgm:t>
    </dgm:pt>
    <dgm:pt modelId="{97FF9C6C-F0C2-4060-8589-C72A69593465}">
      <dgm:prSet phldrT="[Текст]" custT="1"/>
      <dgm:spPr>
        <a:gradFill rotWithShape="0">
          <a:gsLst>
            <a:gs pos="0">
              <a:srgbClr val="92D050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000" b="1" dirty="0" smtClean="0"/>
            <a:t>Консультации</a:t>
          </a:r>
          <a:endParaRPr lang="ru-RU" sz="2000" b="1" dirty="0"/>
        </a:p>
      </dgm:t>
    </dgm:pt>
    <dgm:pt modelId="{E793FBAD-5498-4D07-966E-075B691F2B2C}" type="parTrans" cxnId="{358635D0-78BA-497E-A7E7-E2A2EC78A681}">
      <dgm:prSet/>
      <dgm:spPr/>
      <dgm:t>
        <a:bodyPr/>
        <a:lstStyle/>
        <a:p>
          <a:endParaRPr lang="ru-RU"/>
        </a:p>
      </dgm:t>
    </dgm:pt>
    <dgm:pt modelId="{25971260-3020-42D9-867C-8C7CC2460966}" type="sibTrans" cxnId="{358635D0-78BA-497E-A7E7-E2A2EC78A681}">
      <dgm:prSet/>
      <dgm:spPr/>
      <dgm:t>
        <a:bodyPr/>
        <a:lstStyle/>
        <a:p>
          <a:endParaRPr lang="ru-RU"/>
        </a:p>
      </dgm:t>
    </dgm:pt>
    <dgm:pt modelId="{BCBE7520-DA36-4F14-8D4E-71A5D473580B}">
      <dgm:prSet phldrT="[Текст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000" b="1" dirty="0" smtClean="0"/>
            <a:t>Беседы</a:t>
          </a:r>
          <a:endParaRPr lang="ru-RU" sz="2000" b="1" dirty="0"/>
        </a:p>
      </dgm:t>
    </dgm:pt>
    <dgm:pt modelId="{5170D83D-A437-4B2E-915E-4B945E5F9F99}" type="parTrans" cxnId="{C71876AB-698B-4E80-ACA3-6911920D1970}">
      <dgm:prSet/>
      <dgm:spPr/>
      <dgm:t>
        <a:bodyPr/>
        <a:lstStyle/>
        <a:p>
          <a:endParaRPr lang="ru-RU"/>
        </a:p>
      </dgm:t>
    </dgm:pt>
    <dgm:pt modelId="{485AD6C2-54FA-4F55-AE58-1D2E85C30521}" type="sibTrans" cxnId="{C71876AB-698B-4E80-ACA3-6911920D1970}">
      <dgm:prSet/>
      <dgm:spPr/>
      <dgm:t>
        <a:bodyPr/>
        <a:lstStyle/>
        <a:p>
          <a:endParaRPr lang="ru-RU"/>
        </a:p>
      </dgm:t>
    </dgm:pt>
    <dgm:pt modelId="{B4237D49-9F61-453B-8BCE-848A00F6D3A4}">
      <dgm:prSet custT="1"/>
      <dgm:spPr>
        <a:gradFill rotWithShape="0">
          <a:gsLst>
            <a:gs pos="0">
              <a:srgbClr val="99FF99"/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000" b="1" dirty="0" smtClean="0"/>
            <a:t>Родительское собрание</a:t>
          </a:r>
          <a:endParaRPr lang="ru-RU" sz="2000" b="1" dirty="0"/>
        </a:p>
      </dgm:t>
    </dgm:pt>
    <dgm:pt modelId="{A8AB5B58-151C-4965-ADA4-1A98D490E176}" type="parTrans" cxnId="{BD42BCA5-776A-4E7F-9EE0-79B0A86CFD5F}">
      <dgm:prSet/>
      <dgm:spPr/>
      <dgm:t>
        <a:bodyPr/>
        <a:lstStyle/>
        <a:p>
          <a:endParaRPr lang="ru-RU"/>
        </a:p>
      </dgm:t>
    </dgm:pt>
    <dgm:pt modelId="{AABE123D-693E-4B19-962F-DB643108D98D}" type="sibTrans" cxnId="{BD42BCA5-776A-4E7F-9EE0-79B0A86CFD5F}">
      <dgm:prSet/>
      <dgm:spPr/>
      <dgm:t>
        <a:bodyPr/>
        <a:lstStyle/>
        <a:p>
          <a:endParaRPr lang="ru-RU"/>
        </a:p>
      </dgm:t>
    </dgm:pt>
    <dgm:pt modelId="{7836E2FA-5A2E-4300-9F8E-63AC5C6623DF}">
      <dgm:prSet custT="1"/>
      <dgm:sp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pPr marL="0" indent="0"/>
          <a:r>
            <a:rPr lang="ru-RU" sz="2000" b="1" dirty="0" smtClean="0"/>
            <a:t>Папки-передвижки</a:t>
          </a:r>
          <a:endParaRPr lang="ru-RU" sz="2000" b="1" dirty="0"/>
        </a:p>
      </dgm:t>
    </dgm:pt>
    <dgm:pt modelId="{26A7889D-25CF-443E-AF4E-871F945D05F4}" type="parTrans" cxnId="{BCD37B9C-1168-4BE8-9386-9F64867EF771}">
      <dgm:prSet/>
      <dgm:spPr/>
      <dgm:t>
        <a:bodyPr/>
        <a:lstStyle/>
        <a:p>
          <a:endParaRPr lang="ru-RU"/>
        </a:p>
      </dgm:t>
    </dgm:pt>
    <dgm:pt modelId="{5145A3C1-D3DB-42D5-982F-274929560392}" type="sibTrans" cxnId="{BCD37B9C-1168-4BE8-9386-9F64867EF771}">
      <dgm:prSet/>
      <dgm:spPr/>
      <dgm:t>
        <a:bodyPr/>
        <a:lstStyle/>
        <a:p>
          <a:endParaRPr lang="ru-RU"/>
        </a:p>
      </dgm:t>
    </dgm:pt>
    <dgm:pt modelId="{E545366A-A451-420C-95B7-D884D112A0AD}">
      <dgm:prSet custT="1"/>
      <dgm:sp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2700000" scaled="1"/>
          <a:tileRect/>
        </a:gradFill>
      </dgm:spPr>
      <dgm:t>
        <a:bodyPr/>
        <a:lstStyle/>
        <a:p>
          <a:pPr marL="0" indent="0"/>
          <a:r>
            <a:rPr lang="ru-RU" sz="2000" b="1" dirty="0" smtClean="0"/>
            <a:t>Выставки</a:t>
          </a:r>
          <a:endParaRPr lang="ru-RU" sz="2000" b="1" dirty="0"/>
        </a:p>
      </dgm:t>
    </dgm:pt>
    <dgm:pt modelId="{94D10783-CCE5-4F2D-A0DB-A1C5347491A0}" type="parTrans" cxnId="{D9FB6136-4B20-4082-95B4-167B078C7C5B}">
      <dgm:prSet/>
      <dgm:spPr/>
      <dgm:t>
        <a:bodyPr/>
        <a:lstStyle/>
        <a:p>
          <a:endParaRPr lang="ru-RU"/>
        </a:p>
      </dgm:t>
    </dgm:pt>
    <dgm:pt modelId="{8FEBE2CF-AA5B-401B-81F7-81069D4DFE40}" type="sibTrans" cxnId="{D9FB6136-4B20-4082-95B4-167B078C7C5B}">
      <dgm:prSet/>
      <dgm:spPr/>
      <dgm:t>
        <a:bodyPr/>
        <a:lstStyle/>
        <a:p>
          <a:endParaRPr lang="ru-RU"/>
        </a:p>
      </dgm:t>
    </dgm:pt>
    <dgm:pt modelId="{F8532A73-25A5-437F-ACFD-9D68F9A8DD89}">
      <dgm:prSet custT="1"/>
      <dgm:spPr>
        <a:solidFill>
          <a:srgbClr val="D60093"/>
        </a:solidFill>
      </dgm:spPr>
      <dgm:t>
        <a:bodyPr/>
        <a:lstStyle/>
        <a:p>
          <a:r>
            <a:rPr lang="ru-RU" sz="2000" dirty="0" err="1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Визитирование</a:t>
          </a:r>
          <a:r>
            <a:rPr lang="ru-RU" sz="20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 семьи</a:t>
          </a:r>
          <a:endParaRPr lang="ru-RU" sz="2000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3CA666-C48F-4F54-8B29-EFA2F3F07810}" type="parTrans" cxnId="{FEA14B89-9925-4CFC-B1B3-8D4049E9C133}">
      <dgm:prSet/>
      <dgm:spPr/>
      <dgm:t>
        <a:bodyPr/>
        <a:lstStyle/>
        <a:p>
          <a:endParaRPr lang="ru-RU"/>
        </a:p>
      </dgm:t>
    </dgm:pt>
    <dgm:pt modelId="{55BEF5CC-6358-4F24-B6E3-9A08E5C28BC5}" type="sibTrans" cxnId="{FEA14B89-9925-4CFC-B1B3-8D4049E9C133}">
      <dgm:prSet/>
      <dgm:spPr/>
      <dgm:t>
        <a:bodyPr/>
        <a:lstStyle/>
        <a:p>
          <a:endParaRPr lang="ru-RU"/>
        </a:p>
      </dgm:t>
    </dgm:pt>
    <dgm:pt modelId="{3697DC50-7CC3-4459-984B-AF3849859DB0}">
      <dgm:prSet custT="1"/>
      <dgm:spPr/>
      <dgm:t>
        <a:bodyPr/>
        <a:lstStyle/>
        <a:p>
          <a:r>
            <a:rPr lang="ru-RU" sz="2000" dirty="0" smtClean="0"/>
            <a:t>Ведение сайта группы</a:t>
          </a:r>
          <a:endParaRPr lang="ru-RU" sz="2000" dirty="0"/>
        </a:p>
      </dgm:t>
    </dgm:pt>
    <dgm:pt modelId="{40B0BDBF-95F8-4935-BEE0-42C0080A3055}" type="parTrans" cxnId="{4E7C9809-5CB6-45AE-AA92-5864C639C0C4}">
      <dgm:prSet/>
      <dgm:spPr/>
      <dgm:t>
        <a:bodyPr/>
        <a:lstStyle/>
        <a:p>
          <a:endParaRPr lang="ru-RU"/>
        </a:p>
      </dgm:t>
    </dgm:pt>
    <dgm:pt modelId="{37F329BF-56EB-490C-9CAE-9D7C9B134030}" type="sibTrans" cxnId="{4E7C9809-5CB6-45AE-AA92-5864C639C0C4}">
      <dgm:prSet/>
      <dgm:spPr/>
      <dgm:t>
        <a:bodyPr/>
        <a:lstStyle/>
        <a:p>
          <a:endParaRPr lang="ru-RU"/>
        </a:p>
      </dgm:t>
    </dgm:pt>
    <dgm:pt modelId="{862267AC-C164-4805-88AA-63540207FC93}">
      <dgm:prSet custT="1"/>
      <dgm:spPr/>
      <dgm:t>
        <a:bodyPr/>
        <a:lstStyle/>
        <a:p>
          <a:r>
            <a:rPr lang="ru-RU" sz="2000" dirty="0" smtClean="0"/>
            <a:t>Создание видеороликов</a:t>
          </a:r>
          <a:endParaRPr lang="ru-RU" sz="2000" dirty="0"/>
        </a:p>
      </dgm:t>
    </dgm:pt>
    <dgm:pt modelId="{22E9DDF1-B00A-4D5F-86C8-8DD386B08294}" type="parTrans" cxnId="{409AEBB1-EFEC-4767-8E14-97E9AB1F28C8}">
      <dgm:prSet/>
      <dgm:spPr/>
      <dgm:t>
        <a:bodyPr/>
        <a:lstStyle/>
        <a:p>
          <a:endParaRPr lang="ru-RU"/>
        </a:p>
      </dgm:t>
    </dgm:pt>
    <dgm:pt modelId="{CF9DD799-214D-4F5D-872D-3D9A0BE8D1B6}" type="sibTrans" cxnId="{409AEBB1-EFEC-4767-8E14-97E9AB1F28C8}">
      <dgm:prSet/>
      <dgm:spPr/>
      <dgm:t>
        <a:bodyPr/>
        <a:lstStyle/>
        <a:p>
          <a:endParaRPr lang="ru-RU"/>
        </a:p>
      </dgm:t>
    </dgm:pt>
    <dgm:pt modelId="{F4B656A2-1225-49AE-A3E6-C5454BFCFCA3}">
      <dgm:prSet custT="1"/>
      <dgm:spPr/>
      <dgm:t>
        <a:bodyPr/>
        <a:lstStyle/>
        <a:p>
          <a:r>
            <a:rPr lang="ru-RU" sz="1800" dirty="0" smtClean="0"/>
            <a:t>Игры –занятия с детьми и родителями</a:t>
          </a:r>
          <a:endParaRPr lang="ru-RU" sz="1800" dirty="0"/>
        </a:p>
      </dgm:t>
    </dgm:pt>
    <dgm:pt modelId="{0AC34EFA-9C63-4CC0-8575-80C55CD70DB5}" type="parTrans" cxnId="{2E336A16-6F08-4F59-AAEA-0DEBBE7F1068}">
      <dgm:prSet/>
      <dgm:spPr/>
      <dgm:t>
        <a:bodyPr/>
        <a:lstStyle/>
        <a:p>
          <a:endParaRPr lang="ru-RU"/>
        </a:p>
      </dgm:t>
    </dgm:pt>
    <dgm:pt modelId="{9FC1B501-86C3-40FD-A535-1B1BA6672958}" type="sibTrans" cxnId="{2E336A16-6F08-4F59-AAEA-0DEBBE7F1068}">
      <dgm:prSet/>
      <dgm:spPr/>
      <dgm:t>
        <a:bodyPr/>
        <a:lstStyle/>
        <a:p>
          <a:endParaRPr lang="ru-RU"/>
        </a:p>
      </dgm:t>
    </dgm:pt>
    <dgm:pt modelId="{025681ED-B4D9-4264-974F-F99CF8751CEA}">
      <dgm:prSet custT="1"/>
      <dgm:spPr/>
      <dgm:t>
        <a:bodyPr/>
        <a:lstStyle/>
        <a:p>
          <a:r>
            <a:rPr lang="ru-RU" sz="1800" dirty="0" smtClean="0"/>
            <a:t>Участие  в создании проектов</a:t>
          </a:r>
          <a:endParaRPr lang="ru-RU" sz="1800" dirty="0"/>
        </a:p>
      </dgm:t>
    </dgm:pt>
    <dgm:pt modelId="{82546EED-D54C-4EA8-A733-AE93BA6A07BD}" type="parTrans" cxnId="{7F85D58C-ACBB-4BE4-92B2-F3EDE6266832}">
      <dgm:prSet/>
      <dgm:spPr/>
      <dgm:t>
        <a:bodyPr/>
        <a:lstStyle/>
        <a:p>
          <a:endParaRPr lang="ru-RU"/>
        </a:p>
      </dgm:t>
    </dgm:pt>
    <dgm:pt modelId="{9A242DFD-A290-4AFE-9885-C20DCC47ED77}" type="sibTrans" cxnId="{7F85D58C-ACBB-4BE4-92B2-F3EDE6266832}">
      <dgm:prSet/>
      <dgm:spPr/>
      <dgm:t>
        <a:bodyPr/>
        <a:lstStyle/>
        <a:p>
          <a:endParaRPr lang="ru-RU"/>
        </a:p>
      </dgm:t>
    </dgm:pt>
    <dgm:pt modelId="{8B37C32F-9133-4C40-867C-54B6F56BB411}" type="pres">
      <dgm:prSet presAssocID="{B08A5769-D96F-4048-B02E-162CF0DF30B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FB50B1-66DE-49EA-8B2C-AD5CBEEE59C4}" type="pres">
      <dgm:prSet presAssocID="{F3A4C877-D87A-4ABC-9B1B-982981903193}" presName="centerShape" presStyleLbl="node0" presStyleIdx="0" presStyleCnt="1" custScaleX="114185" custScaleY="104216" custLinFactNeighborX="5446" custLinFactNeighborY="-6377"/>
      <dgm:spPr/>
      <dgm:t>
        <a:bodyPr/>
        <a:lstStyle/>
        <a:p>
          <a:endParaRPr lang="ru-RU"/>
        </a:p>
      </dgm:t>
    </dgm:pt>
    <dgm:pt modelId="{4C2E51BF-81B6-4F75-8CEB-FB76A52405BF}" type="pres">
      <dgm:prSet presAssocID="{8DEDBD8E-760A-4454-A41E-71C02A238E1F}" presName="parTrans" presStyleLbl="sibTrans2D1" presStyleIdx="0" presStyleCnt="11"/>
      <dgm:spPr/>
      <dgm:t>
        <a:bodyPr/>
        <a:lstStyle/>
        <a:p>
          <a:endParaRPr lang="ru-RU"/>
        </a:p>
      </dgm:t>
    </dgm:pt>
    <dgm:pt modelId="{D4D685D5-1E49-4D16-AC22-3EE9295230BF}" type="pres">
      <dgm:prSet presAssocID="{8DEDBD8E-760A-4454-A41E-71C02A238E1F}" presName="connectorText" presStyleLbl="sibTrans2D1" presStyleIdx="0" presStyleCnt="11"/>
      <dgm:spPr/>
      <dgm:t>
        <a:bodyPr/>
        <a:lstStyle/>
        <a:p>
          <a:endParaRPr lang="ru-RU"/>
        </a:p>
      </dgm:t>
    </dgm:pt>
    <dgm:pt modelId="{B14C9574-19AB-46D6-A13B-71EDC5B9C63A}" type="pres">
      <dgm:prSet presAssocID="{45BDD0F2-BF50-45A1-A4A1-E8AAEA253B0D}" presName="node" presStyleLbl="node1" presStyleIdx="0" presStyleCnt="11" custScaleX="219128" custScaleY="85165" custRadScaleRad="94078" custRadScaleInc="2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9F3503-FFB7-4CB7-B7C2-7D82E6B6AB21}" type="pres">
      <dgm:prSet presAssocID="{E793FBAD-5498-4D07-966E-075B691F2B2C}" presName="parTrans" presStyleLbl="sibTrans2D1" presStyleIdx="1" presStyleCnt="11"/>
      <dgm:spPr/>
      <dgm:t>
        <a:bodyPr/>
        <a:lstStyle/>
        <a:p>
          <a:endParaRPr lang="ru-RU"/>
        </a:p>
      </dgm:t>
    </dgm:pt>
    <dgm:pt modelId="{C19E972B-085A-4393-977B-6B87B68110F7}" type="pres">
      <dgm:prSet presAssocID="{E793FBAD-5498-4D07-966E-075B691F2B2C}" presName="connectorText" presStyleLbl="sibTrans2D1" presStyleIdx="1" presStyleCnt="11"/>
      <dgm:spPr/>
      <dgm:t>
        <a:bodyPr/>
        <a:lstStyle/>
        <a:p>
          <a:endParaRPr lang="ru-RU"/>
        </a:p>
      </dgm:t>
    </dgm:pt>
    <dgm:pt modelId="{5D69CF52-7DA2-4AAD-9806-F0204F0E4D6B}" type="pres">
      <dgm:prSet presAssocID="{97FF9C6C-F0C2-4060-8589-C72A69593465}" presName="node" presStyleLbl="node1" presStyleIdx="1" presStyleCnt="11" custScaleX="206852" custScaleY="84316" custRadScaleRad="127082" custRadScaleInc="231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4E26F4-2BA4-4DD1-A55F-D281176E171B}" type="pres">
      <dgm:prSet presAssocID="{D43CA666-C48F-4F54-8B29-EFA2F3F07810}" presName="parTrans" presStyleLbl="sibTrans2D1" presStyleIdx="2" presStyleCnt="11"/>
      <dgm:spPr/>
      <dgm:t>
        <a:bodyPr/>
        <a:lstStyle/>
        <a:p>
          <a:endParaRPr lang="ru-RU"/>
        </a:p>
      </dgm:t>
    </dgm:pt>
    <dgm:pt modelId="{842FB61B-DF28-4598-804E-3FE55CB7D551}" type="pres">
      <dgm:prSet presAssocID="{D43CA666-C48F-4F54-8B29-EFA2F3F07810}" presName="connectorText" presStyleLbl="sibTrans2D1" presStyleIdx="2" presStyleCnt="11"/>
      <dgm:spPr/>
      <dgm:t>
        <a:bodyPr/>
        <a:lstStyle/>
        <a:p>
          <a:endParaRPr lang="ru-RU"/>
        </a:p>
      </dgm:t>
    </dgm:pt>
    <dgm:pt modelId="{B09EB5E9-0A93-4328-867D-EB4CE2ACF7E5}" type="pres">
      <dgm:prSet presAssocID="{F8532A73-25A5-437F-ACFD-9D68F9A8DD89}" presName="node" presStyleLbl="node1" presStyleIdx="2" presStyleCnt="11" custScaleX="234425" custRadScaleRad="132557" custRadScaleInc="-89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0E471-D824-4865-9585-9F9E83063B48}" type="pres">
      <dgm:prSet presAssocID="{82546EED-D54C-4EA8-A733-AE93BA6A07BD}" presName="parTrans" presStyleLbl="sibTrans2D1" presStyleIdx="3" presStyleCnt="11"/>
      <dgm:spPr/>
      <dgm:t>
        <a:bodyPr/>
        <a:lstStyle/>
        <a:p>
          <a:endParaRPr lang="ru-RU"/>
        </a:p>
      </dgm:t>
    </dgm:pt>
    <dgm:pt modelId="{F789EE1E-1D0A-4C18-8525-3EFBCE639C08}" type="pres">
      <dgm:prSet presAssocID="{82546EED-D54C-4EA8-A733-AE93BA6A07BD}" presName="connectorText" presStyleLbl="sibTrans2D1" presStyleIdx="3" presStyleCnt="11"/>
      <dgm:spPr/>
      <dgm:t>
        <a:bodyPr/>
        <a:lstStyle/>
        <a:p>
          <a:endParaRPr lang="ru-RU"/>
        </a:p>
      </dgm:t>
    </dgm:pt>
    <dgm:pt modelId="{DFFB5BDB-D874-4FCB-A0D1-2B790B4423DB}" type="pres">
      <dgm:prSet presAssocID="{025681ED-B4D9-4264-974F-F99CF8751CEA}" presName="node" presStyleLbl="node1" presStyleIdx="3" presStyleCnt="11" custScaleX="261315" custRadScaleRad="109087" custRadScaleInc="29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0EC6C-FEEF-477E-80D0-775F21E10C20}" type="pres">
      <dgm:prSet presAssocID="{0AC34EFA-9C63-4CC0-8575-80C55CD70DB5}" presName="parTrans" presStyleLbl="sibTrans2D1" presStyleIdx="4" presStyleCnt="11"/>
      <dgm:spPr/>
      <dgm:t>
        <a:bodyPr/>
        <a:lstStyle/>
        <a:p>
          <a:endParaRPr lang="ru-RU"/>
        </a:p>
      </dgm:t>
    </dgm:pt>
    <dgm:pt modelId="{C454CB38-5448-4B89-88CE-FFAC80F1F1C5}" type="pres">
      <dgm:prSet presAssocID="{0AC34EFA-9C63-4CC0-8575-80C55CD70DB5}" presName="connectorText" presStyleLbl="sibTrans2D1" presStyleIdx="4" presStyleCnt="11"/>
      <dgm:spPr/>
      <dgm:t>
        <a:bodyPr/>
        <a:lstStyle/>
        <a:p>
          <a:endParaRPr lang="ru-RU"/>
        </a:p>
      </dgm:t>
    </dgm:pt>
    <dgm:pt modelId="{7FED20F0-AC05-4D29-A924-C90BDD388FE4}" type="pres">
      <dgm:prSet presAssocID="{F4B656A2-1225-49AE-A3E6-C5454BFCFCA3}" presName="node" presStyleLbl="node1" presStyleIdx="4" presStyleCnt="11" custScaleX="266794" custRadScaleRad="130068" custRadScaleInc="-57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A70EA-29A6-4E48-9596-3FFB3F555BB4}" type="pres">
      <dgm:prSet presAssocID="{5170D83D-A437-4B2E-915E-4B945E5F9F99}" presName="parTrans" presStyleLbl="sibTrans2D1" presStyleIdx="5" presStyleCnt="11"/>
      <dgm:spPr/>
      <dgm:t>
        <a:bodyPr/>
        <a:lstStyle/>
        <a:p>
          <a:endParaRPr lang="ru-RU"/>
        </a:p>
      </dgm:t>
    </dgm:pt>
    <dgm:pt modelId="{4C8D813B-3BCE-4F99-9897-F741CA5B50A8}" type="pres">
      <dgm:prSet presAssocID="{5170D83D-A437-4B2E-915E-4B945E5F9F99}" presName="connectorText" presStyleLbl="sibTrans2D1" presStyleIdx="5" presStyleCnt="11"/>
      <dgm:spPr/>
      <dgm:t>
        <a:bodyPr/>
        <a:lstStyle/>
        <a:p>
          <a:endParaRPr lang="ru-RU"/>
        </a:p>
      </dgm:t>
    </dgm:pt>
    <dgm:pt modelId="{0DEF4BFD-4D5C-44F4-AACD-AED02F024BFF}" type="pres">
      <dgm:prSet presAssocID="{BCBE7520-DA36-4F14-8D4E-71A5D473580B}" presName="node" presStyleLbl="node1" presStyleIdx="5" presStyleCnt="11" custScaleX="190271" custScaleY="76189" custRadScaleRad="125186" custRadScaleInc="-489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87EC7-BEC7-49C1-B958-51A3A7332157}" type="pres">
      <dgm:prSet presAssocID="{22E9DDF1-B00A-4D5F-86C8-8DD386B08294}" presName="parTrans" presStyleLbl="sibTrans2D1" presStyleIdx="6" presStyleCnt="11"/>
      <dgm:spPr/>
      <dgm:t>
        <a:bodyPr/>
        <a:lstStyle/>
        <a:p>
          <a:endParaRPr lang="ru-RU"/>
        </a:p>
      </dgm:t>
    </dgm:pt>
    <dgm:pt modelId="{6F47E0D4-8D77-4C7F-9DE5-6C1EC8BC93AC}" type="pres">
      <dgm:prSet presAssocID="{22E9DDF1-B00A-4D5F-86C8-8DD386B08294}" presName="connectorText" presStyleLbl="sibTrans2D1" presStyleIdx="6" presStyleCnt="11"/>
      <dgm:spPr/>
      <dgm:t>
        <a:bodyPr/>
        <a:lstStyle/>
        <a:p>
          <a:endParaRPr lang="ru-RU"/>
        </a:p>
      </dgm:t>
    </dgm:pt>
    <dgm:pt modelId="{1024B708-2FFB-41E3-9495-45FBBA02FD69}" type="pres">
      <dgm:prSet presAssocID="{862267AC-C164-4805-88AA-63540207FC93}" presName="node" presStyleLbl="node1" presStyleIdx="6" presStyleCnt="11" custScaleX="201406" custRadScaleRad="78392" custRadScaleInc="-128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280A0-F162-4837-AAB2-8E349AF2FC5B}" type="pres">
      <dgm:prSet presAssocID="{A8AB5B58-151C-4965-ADA4-1A98D490E176}" presName="parTrans" presStyleLbl="sibTrans2D1" presStyleIdx="7" presStyleCnt="11"/>
      <dgm:spPr/>
      <dgm:t>
        <a:bodyPr/>
        <a:lstStyle/>
        <a:p>
          <a:endParaRPr lang="ru-RU"/>
        </a:p>
      </dgm:t>
    </dgm:pt>
    <dgm:pt modelId="{93E6CAB0-938E-4152-93F7-A40260E9C47D}" type="pres">
      <dgm:prSet presAssocID="{A8AB5B58-151C-4965-ADA4-1A98D490E176}" presName="connectorText" presStyleLbl="sibTrans2D1" presStyleIdx="7" presStyleCnt="11"/>
      <dgm:spPr/>
      <dgm:t>
        <a:bodyPr/>
        <a:lstStyle/>
        <a:p>
          <a:endParaRPr lang="ru-RU"/>
        </a:p>
      </dgm:t>
    </dgm:pt>
    <dgm:pt modelId="{3BBFC3D3-57ED-4E84-9B42-31D4EF90799F}" type="pres">
      <dgm:prSet presAssocID="{B4237D49-9F61-453B-8BCE-848A00F6D3A4}" presName="node" presStyleLbl="node1" presStyleIdx="7" presStyleCnt="11" custScaleX="231405" custScaleY="107371" custRadScaleRad="106537" custRadScaleInc="38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8120F-C620-4944-A796-0940AF5AB5E5}" type="pres">
      <dgm:prSet presAssocID="{40B0BDBF-95F8-4935-BEE0-42C0080A3055}" presName="parTrans" presStyleLbl="sibTrans2D1" presStyleIdx="8" presStyleCnt="11"/>
      <dgm:spPr/>
      <dgm:t>
        <a:bodyPr/>
        <a:lstStyle/>
        <a:p>
          <a:endParaRPr lang="ru-RU"/>
        </a:p>
      </dgm:t>
    </dgm:pt>
    <dgm:pt modelId="{42C79270-5D57-44D3-8161-5471307078CA}" type="pres">
      <dgm:prSet presAssocID="{40B0BDBF-95F8-4935-BEE0-42C0080A3055}" presName="connectorText" presStyleLbl="sibTrans2D1" presStyleIdx="8" presStyleCnt="11"/>
      <dgm:spPr/>
      <dgm:t>
        <a:bodyPr/>
        <a:lstStyle/>
        <a:p>
          <a:endParaRPr lang="ru-RU"/>
        </a:p>
      </dgm:t>
    </dgm:pt>
    <dgm:pt modelId="{D85F35ED-C4FC-4937-9549-AC36101EF281}" type="pres">
      <dgm:prSet presAssocID="{3697DC50-7CC3-4459-984B-AF3849859DB0}" presName="node" presStyleLbl="node1" presStyleIdx="8" presStyleCnt="11" custScaleX="250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DFAF0-69BF-4419-9263-C793722C53B3}" type="pres">
      <dgm:prSet presAssocID="{26A7889D-25CF-443E-AF4E-871F945D05F4}" presName="parTrans" presStyleLbl="sibTrans2D1" presStyleIdx="9" presStyleCnt="11"/>
      <dgm:spPr/>
      <dgm:t>
        <a:bodyPr/>
        <a:lstStyle/>
        <a:p>
          <a:endParaRPr lang="ru-RU"/>
        </a:p>
      </dgm:t>
    </dgm:pt>
    <dgm:pt modelId="{1DF31C56-9322-411C-8F72-82A2CB57A6CC}" type="pres">
      <dgm:prSet presAssocID="{26A7889D-25CF-443E-AF4E-871F945D05F4}" presName="connectorText" presStyleLbl="sibTrans2D1" presStyleIdx="9" presStyleCnt="11"/>
      <dgm:spPr/>
      <dgm:t>
        <a:bodyPr/>
        <a:lstStyle/>
        <a:p>
          <a:endParaRPr lang="ru-RU"/>
        </a:p>
      </dgm:t>
    </dgm:pt>
    <dgm:pt modelId="{1D37104C-C40D-4B84-A0E7-658DF1092D5C}" type="pres">
      <dgm:prSet presAssocID="{7836E2FA-5A2E-4300-9F8E-63AC5C6623DF}" presName="node" presStyleLbl="node1" presStyleIdx="9" presStyleCnt="11" custScaleX="209103" custScaleY="83618" custRadScaleRad="116938" custRadScaleInc="-51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497C9-D4D7-4789-B812-4B0E2ED26532}" type="pres">
      <dgm:prSet presAssocID="{94D10783-CCE5-4F2D-A0DB-A1C5347491A0}" presName="parTrans" presStyleLbl="sibTrans2D1" presStyleIdx="10" presStyleCnt="11"/>
      <dgm:spPr/>
      <dgm:t>
        <a:bodyPr/>
        <a:lstStyle/>
        <a:p>
          <a:endParaRPr lang="ru-RU"/>
        </a:p>
      </dgm:t>
    </dgm:pt>
    <dgm:pt modelId="{796CD6B2-B64B-447F-AA9C-86555155749C}" type="pres">
      <dgm:prSet presAssocID="{94D10783-CCE5-4F2D-A0DB-A1C5347491A0}" presName="connectorText" presStyleLbl="sibTrans2D1" presStyleIdx="10" presStyleCnt="11"/>
      <dgm:spPr/>
      <dgm:t>
        <a:bodyPr/>
        <a:lstStyle/>
        <a:p>
          <a:endParaRPr lang="ru-RU"/>
        </a:p>
      </dgm:t>
    </dgm:pt>
    <dgm:pt modelId="{C1FBD504-E1AD-4AE4-8929-4A625AD925DC}" type="pres">
      <dgm:prSet presAssocID="{E545366A-A451-420C-95B7-D884D112A0AD}" presName="node" presStyleLbl="node1" presStyleIdx="10" presStyleCnt="11" custScaleX="149752" custScaleY="84121" custRadScaleRad="119251" custRadScaleInc="-115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5AF691-68DE-4377-BD39-9955A02FC0F1}" type="presOf" srcId="{40B0BDBF-95F8-4935-BEE0-42C0080A3055}" destId="{8F68120F-C620-4944-A796-0940AF5AB5E5}" srcOrd="0" destOrd="0" presId="urn:microsoft.com/office/officeart/2005/8/layout/radial5"/>
    <dgm:cxn modelId="{C2283C0D-012D-4AB7-BB3B-483DBAA35EF4}" type="presOf" srcId="{82546EED-D54C-4EA8-A733-AE93BA6A07BD}" destId="{F789EE1E-1D0A-4C18-8525-3EFBCE639C08}" srcOrd="1" destOrd="0" presId="urn:microsoft.com/office/officeart/2005/8/layout/radial5"/>
    <dgm:cxn modelId="{DF3F8AC2-9D7A-47F4-8CA3-3392739E9BCF}" type="presOf" srcId="{F4B656A2-1225-49AE-A3E6-C5454BFCFCA3}" destId="{7FED20F0-AC05-4D29-A924-C90BDD388FE4}" srcOrd="0" destOrd="0" presId="urn:microsoft.com/office/officeart/2005/8/layout/radial5"/>
    <dgm:cxn modelId="{8EA70ED4-7830-474B-9754-91F340430938}" type="presOf" srcId="{862267AC-C164-4805-88AA-63540207FC93}" destId="{1024B708-2FFB-41E3-9495-45FBBA02FD69}" srcOrd="0" destOrd="0" presId="urn:microsoft.com/office/officeart/2005/8/layout/radial5"/>
    <dgm:cxn modelId="{FF559DA1-0569-4155-82DD-3AB9431E902E}" type="presOf" srcId="{025681ED-B4D9-4264-974F-F99CF8751CEA}" destId="{DFFB5BDB-D874-4FCB-A0D1-2B790B4423DB}" srcOrd="0" destOrd="0" presId="urn:microsoft.com/office/officeart/2005/8/layout/radial5"/>
    <dgm:cxn modelId="{409AEBB1-EFEC-4767-8E14-97E9AB1F28C8}" srcId="{F3A4C877-D87A-4ABC-9B1B-982981903193}" destId="{862267AC-C164-4805-88AA-63540207FC93}" srcOrd="6" destOrd="0" parTransId="{22E9DDF1-B00A-4D5F-86C8-8DD386B08294}" sibTransId="{CF9DD799-214D-4F5D-872D-3D9A0BE8D1B6}"/>
    <dgm:cxn modelId="{C04C2C66-05E0-4D15-BDA6-ED627D4F3A30}" type="presOf" srcId="{7836E2FA-5A2E-4300-9F8E-63AC5C6623DF}" destId="{1D37104C-C40D-4B84-A0E7-658DF1092D5C}" srcOrd="0" destOrd="0" presId="urn:microsoft.com/office/officeart/2005/8/layout/radial5"/>
    <dgm:cxn modelId="{1C61BB47-DB52-4372-9EB6-3F4290FDA058}" type="presOf" srcId="{0AC34EFA-9C63-4CC0-8575-80C55CD70DB5}" destId="{C454CB38-5448-4B89-88CE-FFAC80F1F1C5}" srcOrd="1" destOrd="0" presId="urn:microsoft.com/office/officeart/2005/8/layout/radial5"/>
    <dgm:cxn modelId="{8C9FAECF-8908-4A2A-963A-2795E9B368B4}" type="presOf" srcId="{B4237D49-9F61-453B-8BCE-848A00F6D3A4}" destId="{3BBFC3D3-57ED-4E84-9B42-31D4EF90799F}" srcOrd="0" destOrd="0" presId="urn:microsoft.com/office/officeart/2005/8/layout/radial5"/>
    <dgm:cxn modelId="{C1404208-DA41-4285-88DF-06A9995DAC4C}" type="presOf" srcId="{94D10783-CCE5-4F2D-A0DB-A1C5347491A0}" destId="{9C1497C9-D4D7-4789-B812-4B0E2ED26532}" srcOrd="0" destOrd="0" presId="urn:microsoft.com/office/officeart/2005/8/layout/radial5"/>
    <dgm:cxn modelId="{A0E4D488-247C-4EAA-9417-FD7677F9004F}" type="presOf" srcId="{F8532A73-25A5-437F-ACFD-9D68F9A8DD89}" destId="{B09EB5E9-0A93-4328-867D-EB4CE2ACF7E5}" srcOrd="0" destOrd="0" presId="urn:microsoft.com/office/officeart/2005/8/layout/radial5"/>
    <dgm:cxn modelId="{C3FEA74B-B130-4DC6-8D74-860F1D0D16AB}" type="presOf" srcId="{94D10783-CCE5-4F2D-A0DB-A1C5347491A0}" destId="{796CD6B2-B64B-447F-AA9C-86555155749C}" srcOrd="1" destOrd="0" presId="urn:microsoft.com/office/officeart/2005/8/layout/radial5"/>
    <dgm:cxn modelId="{7F85D58C-ACBB-4BE4-92B2-F3EDE6266832}" srcId="{F3A4C877-D87A-4ABC-9B1B-982981903193}" destId="{025681ED-B4D9-4264-974F-F99CF8751CEA}" srcOrd="3" destOrd="0" parTransId="{82546EED-D54C-4EA8-A733-AE93BA6A07BD}" sibTransId="{9A242DFD-A290-4AFE-9885-C20DCC47ED77}"/>
    <dgm:cxn modelId="{F7F9B3AB-2393-417D-B871-59466324F62E}" type="presOf" srcId="{D43CA666-C48F-4F54-8B29-EFA2F3F07810}" destId="{014E26F4-2BA4-4DD1-A55F-D281176E171B}" srcOrd="0" destOrd="0" presId="urn:microsoft.com/office/officeart/2005/8/layout/radial5"/>
    <dgm:cxn modelId="{09E61ED1-F82C-45B6-BFCC-B1B2F39A9C76}" srcId="{B08A5769-D96F-4048-B02E-162CF0DF30B2}" destId="{F3A4C877-D87A-4ABC-9B1B-982981903193}" srcOrd="0" destOrd="0" parTransId="{1E709E54-BDF1-4642-9EF0-D8E4FFEFE516}" sibTransId="{BB5D13AD-8F02-4624-830C-49DC92513163}"/>
    <dgm:cxn modelId="{358635D0-78BA-497E-A7E7-E2A2EC78A681}" srcId="{F3A4C877-D87A-4ABC-9B1B-982981903193}" destId="{97FF9C6C-F0C2-4060-8589-C72A69593465}" srcOrd="1" destOrd="0" parTransId="{E793FBAD-5498-4D07-966E-075B691F2B2C}" sibTransId="{25971260-3020-42D9-867C-8C7CC2460966}"/>
    <dgm:cxn modelId="{6B80D50B-3E52-4662-B449-F9B2F897532B}" type="presOf" srcId="{B08A5769-D96F-4048-B02E-162CF0DF30B2}" destId="{8B37C32F-9133-4C40-867C-54B6F56BB411}" srcOrd="0" destOrd="0" presId="urn:microsoft.com/office/officeart/2005/8/layout/radial5"/>
    <dgm:cxn modelId="{825AD85B-1277-47B4-BC84-D460C108DA8E}" type="presOf" srcId="{0AC34EFA-9C63-4CC0-8575-80C55CD70DB5}" destId="{B9B0EC6C-FEEF-477E-80D0-775F21E10C20}" srcOrd="0" destOrd="0" presId="urn:microsoft.com/office/officeart/2005/8/layout/radial5"/>
    <dgm:cxn modelId="{F53EFDCD-1D01-4E49-B417-F90749AD2F35}" type="presOf" srcId="{F3A4C877-D87A-4ABC-9B1B-982981903193}" destId="{86FB50B1-66DE-49EA-8B2C-AD5CBEEE59C4}" srcOrd="0" destOrd="0" presId="urn:microsoft.com/office/officeart/2005/8/layout/radial5"/>
    <dgm:cxn modelId="{0C7321A4-B580-445A-998C-DA88E90730CB}" type="presOf" srcId="{22E9DDF1-B00A-4D5F-86C8-8DD386B08294}" destId="{6F47E0D4-8D77-4C7F-9DE5-6C1EC8BC93AC}" srcOrd="1" destOrd="0" presId="urn:microsoft.com/office/officeart/2005/8/layout/radial5"/>
    <dgm:cxn modelId="{BD42BCA5-776A-4E7F-9EE0-79B0A86CFD5F}" srcId="{F3A4C877-D87A-4ABC-9B1B-982981903193}" destId="{B4237D49-9F61-453B-8BCE-848A00F6D3A4}" srcOrd="7" destOrd="0" parTransId="{A8AB5B58-151C-4965-ADA4-1A98D490E176}" sibTransId="{AABE123D-693E-4B19-962F-DB643108D98D}"/>
    <dgm:cxn modelId="{9EDF86FB-9BEA-42CE-B1FA-4F81F06A77CB}" type="presOf" srcId="{97FF9C6C-F0C2-4060-8589-C72A69593465}" destId="{5D69CF52-7DA2-4AAD-9806-F0204F0E4D6B}" srcOrd="0" destOrd="0" presId="urn:microsoft.com/office/officeart/2005/8/layout/radial5"/>
    <dgm:cxn modelId="{BCD37B9C-1168-4BE8-9386-9F64867EF771}" srcId="{F3A4C877-D87A-4ABC-9B1B-982981903193}" destId="{7836E2FA-5A2E-4300-9F8E-63AC5C6623DF}" srcOrd="9" destOrd="0" parTransId="{26A7889D-25CF-443E-AF4E-871F945D05F4}" sibTransId="{5145A3C1-D3DB-42D5-982F-274929560392}"/>
    <dgm:cxn modelId="{FEA14B89-9925-4CFC-B1B3-8D4049E9C133}" srcId="{F3A4C877-D87A-4ABC-9B1B-982981903193}" destId="{F8532A73-25A5-437F-ACFD-9D68F9A8DD89}" srcOrd="2" destOrd="0" parTransId="{D43CA666-C48F-4F54-8B29-EFA2F3F07810}" sibTransId="{55BEF5CC-6358-4F24-B6E3-9A08E5C28BC5}"/>
    <dgm:cxn modelId="{4E7C9809-5CB6-45AE-AA92-5864C639C0C4}" srcId="{F3A4C877-D87A-4ABC-9B1B-982981903193}" destId="{3697DC50-7CC3-4459-984B-AF3849859DB0}" srcOrd="8" destOrd="0" parTransId="{40B0BDBF-95F8-4935-BEE0-42C0080A3055}" sibTransId="{37F329BF-56EB-490C-9CAE-9D7C9B134030}"/>
    <dgm:cxn modelId="{1B077D13-9132-4A9E-BAEC-E455CEF1B7C6}" type="presOf" srcId="{82546EED-D54C-4EA8-A733-AE93BA6A07BD}" destId="{5690E471-D824-4865-9585-9F9E83063B48}" srcOrd="0" destOrd="0" presId="urn:microsoft.com/office/officeart/2005/8/layout/radial5"/>
    <dgm:cxn modelId="{E61A747C-B8CC-4EC7-A28F-DF0F36FC2577}" type="presOf" srcId="{BCBE7520-DA36-4F14-8D4E-71A5D473580B}" destId="{0DEF4BFD-4D5C-44F4-AACD-AED02F024BFF}" srcOrd="0" destOrd="0" presId="urn:microsoft.com/office/officeart/2005/8/layout/radial5"/>
    <dgm:cxn modelId="{64D80239-FB83-40BE-94A0-444B841529F4}" type="presOf" srcId="{26A7889D-25CF-443E-AF4E-871F945D05F4}" destId="{D46DFAF0-69BF-4419-9263-C793722C53B3}" srcOrd="0" destOrd="0" presId="urn:microsoft.com/office/officeart/2005/8/layout/radial5"/>
    <dgm:cxn modelId="{D9FB6136-4B20-4082-95B4-167B078C7C5B}" srcId="{F3A4C877-D87A-4ABC-9B1B-982981903193}" destId="{E545366A-A451-420C-95B7-D884D112A0AD}" srcOrd="10" destOrd="0" parTransId="{94D10783-CCE5-4F2D-A0DB-A1C5347491A0}" sibTransId="{8FEBE2CF-AA5B-401B-81F7-81069D4DFE40}"/>
    <dgm:cxn modelId="{3F6BBE53-2EBA-4C60-883D-072C05CBEB5B}" srcId="{F3A4C877-D87A-4ABC-9B1B-982981903193}" destId="{45BDD0F2-BF50-45A1-A4A1-E8AAEA253B0D}" srcOrd="0" destOrd="0" parTransId="{8DEDBD8E-760A-4454-A41E-71C02A238E1F}" sibTransId="{8FE25DC7-A96F-4185-B597-6254F0A95944}"/>
    <dgm:cxn modelId="{13AE94B5-2421-4727-AAA7-CC6165D933BC}" type="presOf" srcId="{A8AB5B58-151C-4965-ADA4-1A98D490E176}" destId="{C0C280A0-F162-4837-AAB2-8E349AF2FC5B}" srcOrd="0" destOrd="0" presId="urn:microsoft.com/office/officeart/2005/8/layout/radial5"/>
    <dgm:cxn modelId="{B66998C7-F099-4D9B-868E-C29EA90A9D76}" type="presOf" srcId="{26A7889D-25CF-443E-AF4E-871F945D05F4}" destId="{1DF31C56-9322-411C-8F72-82A2CB57A6CC}" srcOrd="1" destOrd="0" presId="urn:microsoft.com/office/officeart/2005/8/layout/radial5"/>
    <dgm:cxn modelId="{2E336A16-6F08-4F59-AAEA-0DEBBE7F1068}" srcId="{F3A4C877-D87A-4ABC-9B1B-982981903193}" destId="{F4B656A2-1225-49AE-A3E6-C5454BFCFCA3}" srcOrd="4" destOrd="0" parTransId="{0AC34EFA-9C63-4CC0-8575-80C55CD70DB5}" sibTransId="{9FC1B501-86C3-40FD-A535-1B1BA6672958}"/>
    <dgm:cxn modelId="{386CD5E1-F4FC-4986-B7AF-4F80272335C3}" type="presOf" srcId="{3697DC50-7CC3-4459-984B-AF3849859DB0}" destId="{D85F35ED-C4FC-4937-9549-AC36101EF281}" srcOrd="0" destOrd="0" presId="urn:microsoft.com/office/officeart/2005/8/layout/radial5"/>
    <dgm:cxn modelId="{008A4261-3964-4D9D-B463-4F30ED288881}" type="presOf" srcId="{D43CA666-C48F-4F54-8B29-EFA2F3F07810}" destId="{842FB61B-DF28-4598-804E-3FE55CB7D551}" srcOrd="1" destOrd="0" presId="urn:microsoft.com/office/officeart/2005/8/layout/radial5"/>
    <dgm:cxn modelId="{0CBBF885-EF62-4245-A1ED-C5B889AC264F}" type="presOf" srcId="{E793FBAD-5498-4D07-966E-075B691F2B2C}" destId="{C19E972B-085A-4393-977B-6B87B68110F7}" srcOrd="1" destOrd="0" presId="urn:microsoft.com/office/officeart/2005/8/layout/radial5"/>
    <dgm:cxn modelId="{AAC77834-FFDA-4E6A-98F7-0288DBF8AE1A}" type="presOf" srcId="{8DEDBD8E-760A-4454-A41E-71C02A238E1F}" destId="{4C2E51BF-81B6-4F75-8CEB-FB76A52405BF}" srcOrd="0" destOrd="0" presId="urn:microsoft.com/office/officeart/2005/8/layout/radial5"/>
    <dgm:cxn modelId="{A2C30A4D-5CC0-482F-8A59-CEBD68748964}" type="presOf" srcId="{45BDD0F2-BF50-45A1-A4A1-E8AAEA253B0D}" destId="{B14C9574-19AB-46D6-A13B-71EDC5B9C63A}" srcOrd="0" destOrd="0" presId="urn:microsoft.com/office/officeart/2005/8/layout/radial5"/>
    <dgm:cxn modelId="{F554A8E7-FA4B-44FB-BEE1-1646DF732B3A}" type="presOf" srcId="{5170D83D-A437-4B2E-915E-4B945E5F9F99}" destId="{4C8D813B-3BCE-4F99-9897-F741CA5B50A8}" srcOrd="1" destOrd="0" presId="urn:microsoft.com/office/officeart/2005/8/layout/radial5"/>
    <dgm:cxn modelId="{5A26B618-4468-4F09-9045-480BFCB8DBD5}" type="presOf" srcId="{E545366A-A451-420C-95B7-D884D112A0AD}" destId="{C1FBD504-E1AD-4AE4-8929-4A625AD925DC}" srcOrd="0" destOrd="0" presId="urn:microsoft.com/office/officeart/2005/8/layout/radial5"/>
    <dgm:cxn modelId="{A271BBFE-FFEE-477E-94B9-BAC86F90454D}" type="presOf" srcId="{8DEDBD8E-760A-4454-A41E-71C02A238E1F}" destId="{D4D685D5-1E49-4D16-AC22-3EE9295230BF}" srcOrd="1" destOrd="0" presId="urn:microsoft.com/office/officeart/2005/8/layout/radial5"/>
    <dgm:cxn modelId="{3C223B99-66BD-4AD3-8352-7D739F4EAEE3}" type="presOf" srcId="{22E9DDF1-B00A-4D5F-86C8-8DD386B08294}" destId="{DBF87EC7-BEC7-49C1-B958-51A3A7332157}" srcOrd="0" destOrd="0" presId="urn:microsoft.com/office/officeart/2005/8/layout/radial5"/>
    <dgm:cxn modelId="{378B1F9F-45BD-42E4-AC1A-83763EF8BDF3}" type="presOf" srcId="{40B0BDBF-95F8-4935-BEE0-42C0080A3055}" destId="{42C79270-5D57-44D3-8161-5471307078CA}" srcOrd="1" destOrd="0" presId="urn:microsoft.com/office/officeart/2005/8/layout/radial5"/>
    <dgm:cxn modelId="{2ABC9F50-CA21-4A7F-BB75-C01809C0B8FB}" type="presOf" srcId="{5170D83D-A437-4B2E-915E-4B945E5F9F99}" destId="{A07A70EA-29A6-4E48-9596-3FFB3F555BB4}" srcOrd="0" destOrd="0" presId="urn:microsoft.com/office/officeart/2005/8/layout/radial5"/>
    <dgm:cxn modelId="{8FBA0FD4-59EF-4F0B-83EA-FCB56F56A5C4}" type="presOf" srcId="{E793FBAD-5498-4D07-966E-075B691F2B2C}" destId="{D99F3503-FFB7-4CB7-B7C2-7D82E6B6AB21}" srcOrd="0" destOrd="0" presId="urn:microsoft.com/office/officeart/2005/8/layout/radial5"/>
    <dgm:cxn modelId="{90D81391-B09D-45A7-AE81-7E8C5B140BD1}" type="presOf" srcId="{A8AB5B58-151C-4965-ADA4-1A98D490E176}" destId="{93E6CAB0-938E-4152-93F7-A40260E9C47D}" srcOrd="1" destOrd="0" presId="urn:microsoft.com/office/officeart/2005/8/layout/radial5"/>
    <dgm:cxn modelId="{C71876AB-698B-4E80-ACA3-6911920D1970}" srcId="{F3A4C877-D87A-4ABC-9B1B-982981903193}" destId="{BCBE7520-DA36-4F14-8D4E-71A5D473580B}" srcOrd="5" destOrd="0" parTransId="{5170D83D-A437-4B2E-915E-4B945E5F9F99}" sibTransId="{485AD6C2-54FA-4F55-AE58-1D2E85C30521}"/>
    <dgm:cxn modelId="{BE950A48-651F-4268-B3C3-89BDEDEE23D9}" type="presParOf" srcId="{8B37C32F-9133-4C40-867C-54B6F56BB411}" destId="{86FB50B1-66DE-49EA-8B2C-AD5CBEEE59C4}" srcOrd="0" destOrd="0" presId="urn:microsoft.com/office/officeart/2005/8/layout/radial5"/>
    <dgm:cxn modelId="{8A6F1786-FE9B-4E7F-8296-2C0AE4B613E5}" type="presParOf" srcId="{8B37C32F-9133-4C40-867C-54B6F56BB411}" destId="{4C2E51BF-81B6-4F75-8CEB-FB76A52405BF}" srcOrd="1" destOrd="0" presId="urn:microsoft.com/office/officeart/2005/8/layout/radial5"/>
    <dgm:cxn modelId="{59146109-9146-4C08-90B3-AB85CCDA1D13}" type="presParOf" srcId="{4C2E51BF-81B6-4F75-8CEB-FB76A52405BF}" destId="{D4D685D5-1E49-4D16-AC22-3EE9295230BF}" srcOrd="0" destOrd="0" presId="urn:microsoft.com/office/officeart/2005/8/layout/radial5"/>
    <dgm:cxn modelId="{E586F102-A3F4-4EC2-855A-766BD914D42A}" type="presParOf" srcId="{8B37C32F-9133-4C40-867C-54B6F56BB411}" destId="{B14C9574-19AB-46D6-A13B-71EDC5B9C63A}" srcOrd="2" destOrd="0" presId="urn:microsoft.com/office/officeart/2005/8/layout/radial5"/>
    <dgm:cxn modelId="{619B94E9-91F7-42CE-9466-3D22B0F1AA02}" type="presParOf" srcId="{8B37C32F-9133-4C40-867C-54B6F56BB411}" destId="{D99F3503-FFB7-4CB7-B7C2-7D82E6B6AB21}" srcOrd="3" destOrd="0" presId="urn:microsoft.com/office/officeart/2005/8/layout/radial5"/>
    <dgm:cxn modelId="{A10E156E-2569-43FF-963D-EDEF257BE375}" type="presParOf" srcId="{D99F3503-FFB7-4CB7-B7C2-7D82E6B6AB21}" destId="{C19E972B-085A-4393-977B-6B87B68110F7}" srcOrd="0" destOrd="0" presId="urn:microsoft.com/office/officeart/2005/8/layout/radial5"/>
    <dgm:cxn modelId="{7CA743B2-9474-44C7-8392-AABEBEFB1D09}" type="presParOf" srcId="{8B37C32F-9133-4C40-867C-54B6F56BB411}" destId="{5D69CF52-7DA2-4AAD-9806-F0204F0E4D6B}" srcOrd="4" destOrd="0" presId="urn:microsoft.com/office/officeart/2005/8/layout/radial5"/>
    <dgm:cxn modelId="{31AC6F6C-6603-46E6-92E2-D0D015B40444}" type="presParOf" srcId="{8B37C32F-9133-4C40-867C-54B6F56BB411}" destId="{014E26F4-2BA4-4DD1-A55F-D281176E171B}" srcOrd="5" destOrd="0" presId="urn:microsoft.com/office/officeart/2005/8/layout/radial5"/>
    <dgm:cxn modelId="{802C1798-3BAE-4588-AAFA-F1DB6418A180}" type="presParOf" srcId="{014E26F4-2BA4-4DD1-A55F-D281176E171B}" destId="{842FB61B-DF28-4598-804E-3FE55CB7D551}" srcOrd="0" destOrd="0" presId="urn:microsoft.com/office/officeart/2005/8/layout/radial5"/>
    <dgm:cxn modelId="{7EAA3892-4F0F-4C0F-AC4E-B238FB88C664}" type="presParOf" srcId="{8B37C32F-9133-4C40-867C-54B6F56BB411}" destId="{B09EB5E9-0A93-4328-867D-EB4CE2ACF7E5}" srcOrd="6" destOrd="0" presId="urn:microsoft.com/office/officeart/2005/8/layout/radial5"/>
    <dgm:cxn modelId="{44C701CE-9A55-494A-8EF4-6641AC9BBEC5}" type="presParOf" srcId="{8B37C32F-9133-4C40-867C-54B6F56BB411}" destId="{5690E471-D824-4865-9585-9F9E83063B48}" srcOrd="7" destOrd="0" presId="urn:microsoft.com/office/officeart/2005/8/layout/radial5"/>
    <dgm:cxn modelId="{6077F160-1EDB-43D1-BEC7-F59996A63B21}" type="presParOf" srcId="{5690E471-D824-4865-9585-9F9E83063B48}" destId="{F789EE1E-1D0A-4C18-8525-3EFBCE639C08}" srcOrd="0" destOrd="0" presId="urn:microsoft.com/office/officeart/2005/8/layout/radial5"/>
    <dgm:cxn modelId="{89C14582-D8F6-47FD-B041-E9C105931E52}" type="presParOf" srcId="{8B37C32F-9133-4C40-867C-54B6F56BB411}" destId="{DFFB5BDB-D874-4FCB-A0D1-2B790B4423DB}" srcOrd="8" destOrd="0" presId="urn:microsoft.com/office/officeart/2005/8/layout/radial5"/>
    <dgm:cxn modelId="{81B5CBB3-BDC9-4C09-A688-ADC5433AA96F}" type="presParOf" srcId="{8B37C32F-9133-4C40-867C-54B6F56BB411}" destId="{B9B0EC6C-FEEF-477E-80D0-775F21E10C20}" srcOrd="9" destOrd="0" presId="urn:microsoft.com/office/officeart/2005/8/layout/radial5"/>
    <dgm:cxn modelId="{E8846C38-3B8E-41C1-8DC2-9DA1248DF249}" type="presParOf" srcId="{B9B0EC6C-FEEF-477E-80D0-775F21E10C20}" destId="{C454CB38-5448-4B89-88CE-FFAC80F1F1C5}" srcOrd="0" destOrd="0" presId="urn:microsoft.com/office/officeart/2005/8/layout/radial5"/>
    <dgm:cxn modelId="{AF869FCC-C432-4E50-8887-B223C90762FB}" type="presParOf" srcId="{8B37C32F-9133-4C40-867C-54B6F56BB411}" destId="{7FED20F0-AC05-4D29-A924-C90BDD388FE4}" srcOrd="10" destOrd="0" presId="urn:microsoft.com/office/officeart/2005/8/layout/radial5"/>
    <dgm:cxn modelId="{AA7B0291-A5C6-450E-A478-475840C1C2C3}" type="presParOf" srcId="{8B37C32F-9133-4C40-867C-54B6F56BB411}" destId="{A07A70EA-29A6-4E48-9596-3FFB3F555BB4}" srcOrd="11" destOrd="0" presId="urn:microsoft.com/office/officeart/2005/8/layout/radial5"/>
    <dgm:cxn modelId="{30B0391B-9828-470A-9D2C-FC8EBF416CF6}" type="presParOf" srcId="{A07A70EA-29A6-4E48-9596-3FFB3F555BB4}" destId="{4C8D813B-3BCE-4F99-9897-F741CA5B50A8}" srcOrd="0" destOrd="0" presId="urn:microsoft.com/office/officeart/2005/8/layout/radial5"/>
    <dgm:cxn modelId="{F8BC9020-7EC2-4613-AA6C-12EC59692D48}" type="presParOf" srcId="{8B37C32F-9133-4C40-867C-54B6F56BB411}" destId="{0DEF4BFD-4D5C-44F4-AACD-AED02F024BFF}" srcOrd="12" destOrd="0" presId="urn:microsoft.com/office/officeart/2005/8/layout/radial5"/>
    <dgm:cxn modelId="{42DF3920-F484-46AB-B74C-D0CF284B7027}" type="presParOf" srcId="{8B37C32F-9133-4C40-867C-54B6F56BB411}" destId="{DBF87EC7-BEC7-49C1-B958-51A3A7332157}" srcOrd="13" destOrd="0" presId="urn:microsoft.com/office/officeart/2005/8/layout/radial5"/>
    <dgm:cxn modelId="{12B03D0D-7342-4E3E-9F6F-329A112CAF97}" type="presParOf" srcId="{DBF87EC7-BEC7-49C1-B958-51A3A7332157}" destId="{6F47E0D4-8D77-4C7F-9DE5-6C1EC8BC93AC}" srcOrd="0" destOrd="0" presId="urn:microsoft.com/office/officeart/2005/8/layout/radial5"/>
    <dgm:cxn modelId="{6BB2239B-321C-4B31-A277-7B6D8C10AA5C}" type="presParOf" srcId="{8B37C32F-9133-4C40-867C-54B6F56BB411}" destId="{1024B708-2FFB-41E3-9495-45FBBA02FD69}" srcOrd="14" destOrd="0" presId="urn:microsoft.com/office/officeart/2005/8/layout/radial5"/>
    <dgm:cxn modelId="{5B947206-9E0E-4C2E-A451-ECC54491A3A7}" type="presParOf" srcId="{8B37C32F-9133-4C40-867C-54B6F56BB411}" destId="{C0C280A0-F162-4837-AAB2-8E349AF2FC5B}" srcOrd="15" destOrd="0" presId="urn:microsoft.com/office/officeart/2005/8/layout/radial5"/>
    <dgm:cxn modelId="{7743E2AB-E56D-4E16-9B42-C905284ED5DE}" type="presParOf" srcId="{C0C280A0-F162-4837-AAB2-8E349AF2FC5B}" destId="{93E6CAB0-938E-4152-93F7-A40260E9C47D}" srcOrd="0" destOrd="0" presId="urn:microsoft.com/office/officeart/2005/8/layout/radial5"/>
    <dgm:cxn modelId="{7AD4F558-5B68-4495-B6DA-2FBFA7773708}" type="presParOf" srcId="{8B37C32F-9133-4C40-867C-54B6F56BB411}" destId="{3BBFC3D3-57ED-4E84-9B42-31D4EF90799F}" srcOrd="16" destOrd="0" presId="urn:microsoft.com/office/officeart/2005/8/layout/radial5"/>
    <dgm:cxn modelId="{D1BA8255-DB1D-4905-9806-4B5CF103BDD0}" type="presParOf" srcId="{8B37C32F-9133-4C40-867C-54B6F56BB411}" destId="{8F68120F-C620-4944-A796-0940AF5AB5E5}" srcOrd="17" destOrd="0" presId="urn:microsoft.com/office/officeart/2005/8/layout/radial5"/>
    <dgm:cxn modelId="{8BBD57EA-01C2-46BF-B8D3-4C4A08516DA3}" type="presParOf" srcId="{8F68120F-C620-4944-A796-0940AF5AB5E5}" destId="{42C79270-5D57-44D3-8161-5471307078CA}" srcOrd="0" destOrd="0" presId="urn:microsoft.com/office/officeart/2005/8/layout/radial5"/>
    <dgm:cxn modelId="{F4372EC9-47D5-4A37-84CA-5284BFB56639}" type="presParOf" srcId="{8B37C32F-9133-4C40-867C-54B6F56BB411}" destId="{D85F35ED-C4FC-4937-9549-AC36101EF281}" srcOrd="18" destOrd="0" presId="urn:microsoft.com/office/officeart/2005/8/layout/radial5"/>
    <dgm:cxn modelId="{17AFEACE-FB06-4422-AB3A-53A5405E70A9}" type="presParOf" srcId="{8B37C32F-9133-4C40-867C-54B6F56BB411}" destId="{D46DFAF0-69BF-4419-9263-C793722C53B3}" srcOrd="19" destOrd="0" presId="urn:microsoft.com/office/officeart/2005/8/layout/radial5"/>
    <dgm:cxn modelId="{D97E1D49-EADD-46DD-9A73-A1E0F59B8871}" type="presParOf" srcId="{D46DFAF0-69BF-4419-9263-C793722C53B3}" destId="{1DF31C56-9322-411C-8F72-82A2CB57A6CC}" srcOrd="0" destOrd="0" presId="urn:microsoft.com/office/officeart/2005/8/layout/radial5"/>
    <dgm:cxn modelId="{D070A43B-A3AF-432A-927E-F99E98C66920}" type="presParOf" srcId="{8B37C32F-9133-4C40-867C-54B6F56BB411}" destId="{1D37104C-C40D-4B84-A0E7-658DF1092D5C}" srcOrd="20" destOrd="0" presId="urn:microsoft.com/office/officeart/2005/8/layout/radial5"/>
    <dgm:cxn modelId="{4C28DFAD-E7B2-40EE-9D17-C621837A2CC8}" type="presParOf" srcId="{8B37C32F-9133-4C40-867C-54B6F56BB411}" destId="{9C1497C9-D4D7-4789-B812-4B0E2ED26532}" srcOrd="21" destOrd="0" presId="urn:microsoft.com/office/officeart/2005/8/layout/radial5"/>
    <dgm:cxn modelId="{6BDE72CB-CC9B-4614-99F8-36D8EB5826B3}" type="presParOf" srcId="{9C1497C9-D4D7-4789-B812-4B0E2ED26532}" destId="{796CD6B2-B64B-447F-AA9C-86555155749C}" srcOrd="0" destOrd="0" presId="urn:microsoft.com/office/officeart/2005/8/layout/radial5"/>
    <dgm:cxn modelId="{73185754-192B-4AD7-BCFE-3DE1488A3204}" type="presParOf" srcId="{8B37C32F-9133-4C40-867C-54B6F56BB411}" destId="{C1FBD504-E1AD-4AE4-8929-4A625AD925DC}" srcOrd="2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BC19D25-9A25-431D-99A0-E776D449CBFC}" type="doc">
      <dgm:prSet loTypeId="urn:microsoft.com/office/officeart/2005/8/layout/default" loCatId="list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B428B23-5D85-42EA-9FB2-E6BA3E3D4FA1}">
      <dgm:prSet phldrT="[Текст]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/>
            <a:t>Наблюдение</a:t>
          </a:r>
          <a:endParaRPr lang="ru-RU" b="1" dirty="0"/>
        </a:p>
      </dgm:t>
    </dgm:pt>
    <dgm:pt modelId="{B492C9EB-F45F-40EB-952D-7013B329BC81}" type="parTrans" cxnId="{4D0BEDF8-7617-4374-9270-FCFA0E8A89D8}">
      <dgm:prSet/>
      <dgm:spPr/>
      <dgm:t>
        <a:bodyPr/>
        <a:lstStyle/>
        <a:p>
          <a:endParaRPr lang="ru-RU"/>
        </a:p>
      </dgm:t>
    </dgm:pt>
    <dgm:pt modelId="{F9F3757E-48E6-4FCD-8FF6-CC2A41DAF3AC}" type="sibTrans" cxnId="{4D0BEDF8-7617-4374-9270-FCFA0E8A89D8}">
      <dgm:prSet/>
      <dgm:spPr/>
      <dgm:t>
        <a:bodyPr/>
        <a:lstStyle/>
        <a:p>
          <a:endParaRPr lang="ru-RU"/>
        </a:p>
      </dgm:t>
    </dgm:pt>
    <dgm:pt modelId="{86A6E5A2-8CC5-491D-B636-90BCBDCD2473}">
      <dgm:prSet phldrT="[Текст]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/>
            <a:t>Анализ степени </a:t>
          </a:r>
          <a:r>
            <a:rPr lang="ru-RU" b="1" dirty="0" err="1" smtClean="0"/>
            <a:t>адаптированности</a:t>
          </a:r>
          <a:endParaRPr lang="ru-RU" b="1" dirty="0"/>
        </a:p>
      </dgm:t>
    </dgm:pt>
    <dgm:pt modelId="{324D0EDD-2DE2-443D-871F-94DB68BE54E1}" type="parTrans" cxnId="{ADBDDCB0-D0E2-4699-8F4E-AB87AB42FD56}">
      <dgm:prSet/>
      <dgm:spPr/>
      <dgm:t>
        <a:bodyPr/>
        <a:lstStyle/>
        <a:p>
          <a:endParaRPr lang="ru-RU"/>
        </a:p>
      </dgm:t>
    </dgm:pt>
    <dgm:pt modelId="{973EEBD8-1E89-4EE4-846D-D4095C2616FC}" type="sibTrans" cxnId="{ADBDDCB0-D0E2-4699-8F4E-AB87AB42FD56}">
      <dgm:prSet/>
      <dgm:spPr/>
      <dgm:t>
        <a:bodyPr/>
        <a:lstStyle/>
        <a:p>
          <a:endParaRPr lang="ru-RU"/>
        </a:p>
      </dgm:t>
    </dgm:pt>
    <dgm:pt modelId="{26B97A40-1667-4577-96A6-A6EEB81F4CFE}">
      <dgm:prSet phldrT="[Текст]"/>
      <dgm:spPr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/>
            <a:t>Анкетирование родителей</a:t>
          </a:r>
          <a:endParaRPr lang="ru-RU" b="1" dirty="0"/>
        </a:p>
      </dgm:t>
    </dgm:pt>
    <dgm:pt modelId="{AC273366-716D-47DF-ADDE-20C33426E965}" type="parTrans" cxnId="{5CDBED66-D6F3-4CCB-9D24-DD41100139DF}">
      <dgm:prSet/>
      <dgm:spPr/>
      <dgm:t>
        <a:bodyPr/>
        <a:lstStyle/>
        <a:p>
          <a:endParaRPr lang="ru-RU"/>
        </a:p>
      </dgm:t>
    </dgm:pt>
    <dgm:pt modelId="{CD9901B5-6668-4329-831B-68EA523AA4F0}" type="sibTrans" cxnId="{5CDBED66-D6F3-4CCB-9D24-DD41100139DF}">
      <dgm:prSet/>
      <dgm:spPr/>
      <dgm:t>
        <a:bodyPr/>
        <a:lstStyle/>
        <a:p>
          <a:endParaRPr lang="ru-RU"/>
        </a:p>
      </dgm:t>
    </dgm:pt>
    <dgm:pt modelId="{3D176228-3CCD-434B-8F8C-7686B95A23A2}">
      <dgm:prSet phldrT="[Текст]"/>
      <dgm:spPr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/>
            <a:t>Анализ полученных результатов</a:t>
          </a:r>
          <a:endParaRPr lang="ru-RU" b="1" dirty="0"/>
        </a:p>
      </dgm:t>
    </dgm:pt>
    <dgm:pt modelId="{B0532655-58D7-4B2F-BAE7-CB1B72BFED78}" type="parTrans" cxnId="{EB1C218D-D73F-4418-9AFF-E8ECB7892F62}">
      <dgm:prSet/>
      <dgm:spPr/>
      <dgm:t>
        <a:bodyPr/>
        <a:lstStyle/>
        <a:p>
          <a:endParaRPr lang="ru-RU"/>
        </a:p>
      </dgm:t>
    </dgm:pt>
    <dgm:pt modelId="{01D5A807-ED92-4CB8-8E94-56C993896EC3}" type="sibTrans" cxnId="{EB1C218D-D73F-4418-9AFF-E8ECB7892F62}">
      <dgm:prSet/>
      <dgm:spPr/>
      <dgm:t>
        <a:bodyPr/>
        <a:lstStyle/>
        <a:p>
          <a:endParaRPr lang="ru-RU"/>
        </a:p>
      </dgm:t>
    </dgm:pt>
    <dgm:pt modelId="{CB7B1EF5-6300-4B3A-B2E9-8C88BDC15E1F}">
      <dgm:prSet phldrT="[Текст]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/>
            <a:t>Сопоставление имеющихся результатов с прогнозируемыми</a:t>
          </a:r>
          <a:endParaRPr lang="ru-RU" b="1" dirty="0"/>
        </a:p>
      </dgm:t>
    </dgm:pt>
    <dgm:pt modelId="{F03A81FF-4DC2-4C8E-9651-6F0B63D41B90}" type="parTrans" cxnId="{23B291CE-5D2B-4561-ACC6-F6BD674831EB}">
      <dgm:prSet/>
      <dgm:spPr/>
      <dgm:t>
        <a:bodyPr/>
        <a:lstStyle/>
        <a:p>
          <a:endParaRPr lang="ru-RU"/>
        </a:p>
      </dgm:t>
    </dgm:pt>
    <dgm:pt modelId="{1E4FD565-A55E-4FF9-B3A3-31F655BD0E71}" type="sibTrans" cxnId="{23B291CE-5D2B-4561-ACC6-F6BD674831EB}">
      <dgm:prSet/>
      <dgm:spPr/>
      <dgm:t>
        <a:bodyPr/>
        <a:lstStyle/>
        <a:p>
          <a:endParaRPr lang="ru-RU"/>
        </a:p>
      </dgm:t>
    </dgm:pt>
    <dgm:pt modelId="{D3B24355-EE53-4270-B380-7594DF919386}">
      <dgm:prSet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/>
            <a:t>Корректировка планов работы с детьми и родителями</a:t>
          </a:r>
          <a:endParaRPr lang="ru-RU" b="1" dirty="0"/>
        </a:p>
      </dgm:t>
    </dgm:pt>
    <dgm:pt modelId="{30AB61B8-7F79-434C-BE8A-466735E59E48}" type="parTrans" cxnId="{4502D58F-33F3-4353-A0CE-0E48D7BF6C85}">
      <dgm:prSet/>
      <dgm:spPr/>
      <dgm:t>
        <a:bodyPr/>
        <a:lstStyle/>
        <a:p>
          <a:endParaRPr lang="ru-RU"/>
        </a:p>
      </dgm:t>
    </dgm:pt>
    <dgm:pt modelId="{B7A95038-D689-47F1-A419-1C46E023AC2E}" type="sibTrans" cxnId="{4502D58F-33F3-4353-A0CE-0E48D7BF6C85}">
      <dgm:prSet/>
      <dgm:spPr/>
      <dgm:t>
        <a:bodyPr/>
        <a:lstStyle/>
        <a:p>
          <a:endParaRPr lang="ru-RU"/>
        </a:p>
      </dgm:t>
    </dgm:pt>
    <dgm:pt modelId="{56CB0238-B2C8-4CED-8637-FD786212E585}" type="pres">
      <dgm:prSet presAssocID="{7BC19D25-9A25-431D-99A0-E776D449CB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B5D61A-13A7-4618-97E6-52B46235CF26}" type="pres">
      <dgm:prSet presAssocID="{0B428B23-5D85-42EA-9FB2-E6BA3E3D4FA1}" presName="node" presStyleLbl="node1" presStyleIdx="0" presStyleCnt="6" custScaleY="38555" custLinFactNeighborX="-4338" custLinFactNeighborY="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42C7D-FF4F-4DA2-B874-8503D4C2FF13}" type="pres">
      <dgm:prSet presAssocID="{F9F3757E-48E6-4FCD-8FF6-CC2A41DAF3AC}" presName="sibTrans" presStyleCnt="0"/>
      <dgm:spPr/>
      <dgm:t>
        <a:bodyPr/>
        <a:lstStyle/>
        <a:p>
          <a:endParaRPr lang="ru-RU"/>
        </a:p>
      </dgm:t>
    </dgm:pt>
    <dgm:pt modelId="{4E2188BD-AE78-47BF-89F2-58A1AC6C17F1}" type="pres">
      <dgm:prSet presAssocID="{86A6E5A2-8CC5-491D-B636-90BCBDCD2473}" presName="node" presStyleLbl="node1" presStyleIdx="1" presStyleCnt="6" custScaleY="47862" custLinFactX="-14338" custLinFactNeighborX="-100000" custLinFactNeighborY="6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602E1D-E503-42B6-9EBA-175804E83D85}" type="pres">
      <dgm:prSet presAssocID="{973EEBD8-1E89-4EE4-846D-D4095C2616FC}" presName="sibTrans" presStyleCnt="0"/>
      <dgm:spPr/>
      <dgm:t>
        <a:bodyPr/>
        <a:lstStyle/>
        <a:p>
          <a:endParaRPr lang="ru-RU"/>
        </a:p>
      </dgm:t>
    </dgm:pt>
    <dgm:pt modelId="{35226D1B-0C43-49AD-89B7-DAC395BC3FBF}" type="pres">
      <dgm:prSet presAssocID="{26B97A40-1667-4577-96A6-A6EEB81F4CFE}" presName="node" presStyleLbl="node1" presStyleIdx="2" presStyleCnt="6" custScaleY="40642" custLinFactX="12731" custLinFactNeighborX="100000" custLinFactNeighborY="-63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16DD4-9F53-47CA-9101-6066FDCBC337}" type="pres">
      <dgm:prSet presAssocID="{CD9901B5-6668-4329-831B-68EA523AA4F0}" presName="sibTrans" presStyleCnt="0"/>
      <dgm:spPr/>
      <dgm:t>
        <a:bodyPr/>
        <a:lstStyle/>
        <a:p>
          <a:endParaRPr lang="ru-RU"/>
        </a:p>
      </dgm:t>
    </dgm:pt>
    <dgm:pt modelId="{BBF4257F-7A1E-4EDA-81DF-B5849D95D5DF}" type="pres">
      <dgm:prSet presAssocID="{3D176228-3CCD-434B-8F8C-7686B95A23A2}" presName="node" presStyleLbl="node1" presStyleIdx="3" presStyleCnt="6" custScaleY="45206" custLinFactNeighborX="522" custLinFactNeighborY="1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E20C8-3DCB-4C18-8201-5C8F3F2CA05E}" type="pres">
      <dgm:prSet presAssocID="{01D5A807-ED92-4CB8-8E94-56C993896EC3}" presName="sibTrans" presStyleCnt="0"/>
      <dgm:spPr/>
      <dgm:t>
        <a:bodyPr/>
        <a:lstStyle/>
        <a:p>
          <a:endParaRPr lang="ru-RU"/>
        </a:p>
      </dgm:t>
    </dgm:pt>
    <dgm:pt modelId="{3E5C28FE-6532-4037-9F58-10C4A9920588}" type="pres">
      <dgm:prSet presAssocID="{CB7B1EF5-6300-4B3A-B2E9-8C88BDC15E1F}" presName="node" presStyleLbl="node1" presStyleIdx="4" presStyleCnt="6" custScaleX="134099" custScaleY="70942" custLinFactNeighborX="-1213" custLinFactNeighborY="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45EDE-6A28-47CF-91FD-77E21E13AC39}" type="pres">
      <dgm:prSet presAssocID="{1E4FD565-A55E-4FF9-B3A3-31F655BD0E71}" presName="sibTrans" presStyleCnt="0"/>
      <dgm:spPr/>
      <dgm:t>
        <a:bodyPr/>
        <a:lstStyle/>
        <a:p>
          <a:endParaRPr lang="ru-RU"/>
        </a:p>
      </dgm:t>
    </dgm:pt>
    <dgm:pt modelId="{DC48FE98-ADCA-4CCC-A72A-A07EBD72FCF4}" type="pres">
      <dgm:prSet presAssocID="{D3B24355-EE53-4270-B380-7594DF919386}" presName="node" presStyleLbl="node1" presStyleIdx="5" presStyleCnt="6" custScaleY="58186" custLinFactNeighborX="1881" custLinFactNeighborY="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B89D87-BD7D-4FA1-8FD7-5C8F33DD4CF0}" type="presOf" srcId="{7BC19D25-9A25-431D-99A0-E776D449CBFC}" destId="{56CB0238-B2C8-4CED-8637-FD786212E585}" srcOrd="0" destOrd="0" presId="urn:microsoft.com/office/officeart/2005/8/layout/default"/>
    <dgm:cxn modelId="{5E2EC687-6692-46E5-9C28-8FDB6A09A6F7}" type="presOf" srcId="{26B97A40-1667-4577-96A6-A6EEB81F4CFE}" destId="{35226D1B-0C43-49AD-89B7-DAC395BC3FBF}" srcOrd="0" destOrd="0" presId="urn:microsoft.com/office/officeart/2005/8/layout/default"/>
    <dgm:cxn modelId="{5CDBED66-D6F3-4CCB-9D24-DD41100139DF}" srcId="{7BC19D25-9A25-431D-99A0-E776D449CBFC}" destId="{26B97A40-1667-4577-96A6-A6EEB81F4CFE}" srcOrd="2" destOrd="0" parTransId="{AC273366-716D-47DF-ADDE-20C33426E965}" sibTransId="{CD9901B5-6668-4329-831B-68EA523AA4F0}"/>
    <dgm:cxn modelId="{AF19BE31-F975-4BDB-AA30-DDD1145BC29A}" type="presOf" srcId="{86A6E5A2-8CC5-491D-B636-90BCBDCD2473}" destId="{4E2188BD-AE78-47BF-89F2-58A1AC6C17F1}" srcOrd="0" destOrd="0" presId="urn:microsoft.com/office/officeart/2005/8/layout/default"/>
    <dgm:cxn modelId="{EB1C218D-D73F-4418-9AFF-E8ECB7892F62}" srcId="{7BC19D25-9A25-431D-99A0-E776D449CBFC}" destId="{3D176228-3CCD-434B-8F8C-7686B95A23A2}" srcOrd="3" destOrd="0" parTransId="{B0532655-58D7-4B2F-BAE7-CB1B72BFED78}" sibTransId="{01D5A807-ED92-4CB8-8E94-56C993896EC3}"/>
    <dgm:cxn modelId="{4D0BEDF8-7617-4374-9270-FCFA0E8A89D8}" srcId="{7BC19D25-9A25-431D-99A0-E776D449CBFC}" destId="{0B428B23-5D85-42EA-9FB2-E6BA3E3D4FA1}" srcOrd="0" destOrd="0" parTransId="{B492C9EB-F45F-40EB-952D-7013B329BC81}" sibTransId="{F9F3757E-48E6-4FCD-8FF6-CC2A41DAF3AC}"/>
    <dgm:cxn modelId="{ADBDDCB0-D0E2-4699-8F4E-AB87AB42FD56}" srcId="{7BC19D25-9A25-431D-99A0-E776D449CBFC}" destId="{86A6E5A2-8CC5-491D-B636-90BCBDCD2473}" srcOrd="1" destOrd="0" parTransId="{324D0EDD-2DE2-443D-871F-94DB68BE54E1}" sibTransId="{973EEBD8-1E89-4EE4-846D-D4095C2616FC}"/>
    <dgm:cxn modelId="{D07CC999-28A5-4128-9099-6B1785D70387}" type="presOf" srcId="{CB7B1EF5-6300-4B3A-B2E9-8C88BDC15E1F}" destId="{3E5C28FE-6532-4037-9F58-10C4A9920588}" srcOrd="0" destOrd="0" presId="urn:microsoft.com/office/officeart/2005/8/layout/default"/>
    <dgm:cxn modelId="{23B291CE-5D2B-4561-ACC6-F6BD674831EB}" srcId="{7BC19D25-9A25-431D-99A0-E776D449CBFC}" destId="{CB7B1EF5-6300-4B3A-B2E9-8C88BDC15E1F}" srcOrd="4" destOrd="0" parTransId="{F03A81FF-4DC2-4C8E-9651-6F0B63D41B90}" sibTransId="{1E4FD565-A55E-4FF9-B3A3-31F655BD0E71}"/>
    <dgm:cxn modelId="{4502D58F-33F3-4353-A0CE-0E48D7BF6C85}" srcId="{7BC19D25-9A25-431D-99A0-E776D449CBFC}" destId="{D3B24355-EE53-4270-B380-7594DF919386}" srcOrd="5" destOrd="0" parTransId="{30AB61B8-7F79-434C-BE8A-466735E59E48}" sibTransId="{B7A95038-D689-47F1-A419-1C46E023AC2E}"/>
    <dgm:cxn modelId="{EF506587-7E4C-4510-B3BB-C78881A2145F}" type="presOf" srcId="{3D176228-3CCD-434B-8F8C-7686B95A23A2}" destId="{BBF4257F-7A1E-4EDA-81DF-B5849D95D5DF}" srcOrd="0" destOrd="0" presId="urn:microsoft.com/office/officeart/2005/8/layout/default"/>
    <dgm:cxn modelId="{0D52C993-BD1B-4922-A713-F07B744D4649}" type="presOf" srcId="{0B428B23-5D85-42EA-9FB2-E6BA3E3D4FA1}" destId="{20B5D61A-13A7-4618-97E6-52B46235CF26}" srcOrd="0" destOrd="0" presId="urn:microsoft.com/office/officeart/2005/8/layout/default"/>
    <dgm:cxn modelId="{45436033-7A8E-4F69-A0F5-1D23595A7C85}" type="presOf" srcId="{D3B24355-EE53-4270-B380-7594DF919386}" destId="{DC48FE98-ADCA-4CCC-A72A-A07EBD72FCF4}" srcOrd="0" destOrd="0" presId="urn:microsoft.com/office/officeart/2005/8/layout/default"/>
    <dgm:cxn modelId="{638682D9-52E5-4512-A4E2-67C740B4FA54}" type="presParOf" srcId="{56CB0238-B2C8-4CED-8637-FD786212E585}" destId="{20B5D61A-13A7-4618-97E6-52B46235CF26}" srcOrd="0" destOrd="0" presId="urn:microsoft.com/office/officeart/2005/8/layout/default"/>
    <dgm:cxn modelId="{206DDEE5-C825-44BB-88E4-E864AB20BBD6}" type="presParOf" srcId="{56CB0238-B2C8-4CED-8637-FD786212E585}" destId="{8E742C7D-FF4F-4DA2-B874-8503D4C2FF13}" srcOrd="1" destOrd="0" presId="urn:microsoft.com/office/officeart/2005/8/layout/default"/>
    <dgm:cxn modelId="{62FBECBB-E516-47E7-B859-7929808E839D}" type="presParOf" srcId="{56CB0238-B2C8-4CED-8637-FD786212E585}" destId="{4E2188BD-AE78-47BF-89F2-58A1AC6C17F1}" srcOrd="2" destOrd="0" presId="urn:microsoft.com/office/officeart/2005/8/layout/default"/>
    <dgm:cxn modelId="{6FDD2CFA-56F1-40C5-8C4F-9467A492F857}" type="presParOf" srcId="{56CB0238-B2C8-4CED-8637-FD786212E585}" destId="{18602E1D-E503-42B6-9EBA-175804E83D85}" srcOrd="3" destOrd="0" presId="urn:microsoft.com/office/officeart/2005/8/layout/default"/>
    <dgm:cxn modelId="{9A9E2A3B-581E-4AB8-B355-A4AD2235AF5C}" type="presParOf" srcId="{56CB0238-B2C8-4CED-8637-FD786212E585}" destId="{35226D1B-0C43-49AD-89B7-DAC395BC3FBF}" srcOrd="4" destOrd="0" presId="urn:microsoft.com/office/officeart/2005/8/layout/default"/>
    <dgm:cxn modelId="{A4DC242E-7ABE-4450-9415-B7CE56B50E27}" type="presParOf" srcId="{56CB0238-B2C8-4CED-8637-FD786212E585}" destId="{90A16DD4-9F53-47CA-9101-6066FDCBC337}" srcOrd="5" destOrd="0" presId="urn:microsoft.com/office/officeart/2005/8/layout/default"/>
    <dgm:cxn modelId="{89A32163-EC5E-4AB2-B819-7D6DC1AF93BC}" type="presParOf" srcId="{56CB0238-B2C8-4CED-8637-FD786212E585}" destId="{BBF4257F-7A1E-4EDA-81DF-B5849D95D5DF}" srcOrd="6" destOrd="0" presId="urn:microsoft.com/office/officeart/2005/8/layout/default"/>
    <dgm:cxn modelId="{DB6B7FE6-A908-4140-816D-4D32742FB345}" type="presParOf" srcId="{56CB0238-B2C8-4CED-8637-FD786212E585}" destId="{FA4E20C8-3DCB-4C18-8201-5C8F3F2CA05E}" srcOrd="7" destOrd="0" presId="urn:microsoft.com/office/officeart/2005/8/layout/default"/>
    <dgm:cxn modelId="{1B35DE54-23B0-49C7-9081-2DA0795A1D6B}" type="presParOf" srcId="{56CB0238-B2C8-4CED-8637-FD786212E585}" destId="{3E5C28FE-6532-4037-9F58-10C4A9920588}" srcOrd="8" destOrd="0" presId="urn:microsoft.com/office/officeart/2005/8/layout/default"/>
    <dgm:cxn modelId="{83FB7F7F-A1CD-46C1-9D34-30D0EF5EDDD9}" type="presParOf" srcId="{56CB0238-B2C8-4CED-8637-FD786212E585}" destId="{DD145EDE-6A28-47CF-91FD-77E21E13AC39}" srcOrd="9" destOrd="0" presId="urn:microsoft.com/office/officeart/2005/8/layout/default"/>
    <dgm:cxn modelId="{6BE6BA3A-DB21-477D-919F-8D1475FD4670}" type="presParOf" srcId="{56CB0238-B2C8-4CED-8637-FD786212E585}" destId="{DC48FE98-ADCA-4CCC-A72A-A07EBD72FCF4}" srcOrd="10" destOrd="0" presId="urn:microsoft.com/office/officeart/2005/8/layout/default"/>
  </dgm:cxnLst>
  <dgm:bg>
    <a:effectLst>
      <a:glow rad="139700">
        <a:schemeClr val="accent5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A6AA30-5DEB-4B2E-8CD4-7DB2BFB439FD}">
      <dsp:nvSpPr>
        <dsp:cNvPr id="0" name=""/>
        <dsp:cNvSpPr/>
      </dsp:nvSpPr>
      <dsp:spPr>
        <a:xfrm>
          <a:off x="2362202" y="-482980"/>
          <a:ext cx="2591013" cy="174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Комплексный подход</a:t>
          </a:r>
          <a:endParaRPr lang="ru-RU" sz="1600" kern="1200" dirty="0"/>
        </a:p>
      </dsp:txBody>
      <dsp:txXfrm>
        <a:off x="2362202" y="-482980"/>
        <a:ext cx="2591013" cy="1746961"/>
      </dsp:txXfrm>
    </dsp:sp>
    <dsp:sp modelId="{F4656352-8642-4F8C-8948-19B07D4AF9D0}">
      <dsp:nvSpPr>
        <dsp:cNvPr id="0" name=""/>
        <dsp:cNvSpPr/>
      </dsp:nvSpPr>
      <dsp:spPr>
        <a:xfrm rot="12073321">
          <a:off x="4670537" y="718178"/>
          <a:ext cx="94741" cy="1680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2073321">
        <a:off x="4670537" y="718178"/>
        <a:ext cx="94741" cy="168028"/>
      </dsp:txXfrm>
    </dsp:sp>
    <dsp:sp modelId="{B0A62150-1002-4CB4-856D-9C6FC750AD2A}">
      <dsp:nvSpPr>
        <dsp:cNvPr id="0" name=""/>
        <dsp:cNvSpPr/>
      </dsp:nvSpPr>
      <dsp:spPr>
        <a:xfrm>
          <a:off x="4482598" y="609599"/>
          <a:ext cx="2299200" cy="1095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Создание эмоционально-благоприятной атмосферы в группе</a:t>
          </a:r>
          <a:endParaRPr lang="ru-RU" sz="1200" kern="1200" dirty="0"/>
        </a:p>
      </dsp:txBody>
      <dsp:txXfrm>
        <a:off x="4482598" y="609599"/>
        <a:ext cx="2299200" cy="1095255"/>
      </dsp:txXfrm>
    </dsp:sp>
    <dsp:sp modelId="{D4C25674-9D15-4588-88E1-617FF0247355}">
      <dsp:nvSpPr>
        <dsp:cNvPr id="0" name=""/>
        <dsp:cNvSpPr/>
      </dsp:nvSpPr>
      <dsp:spPr>
        <a:xfrm rot="4837299">
          <a:off x="5698096" y="1759014"/>
          <a:ext cx="94741" cy="1680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4837299">
        <a:off x="5698096" y="1759014"/>
        <a:ext cx="94741" cy="168028"/>
      </dsp:txXfrm>
    </dsp:sp>
    <dsp:sp modelId="{6C2C60B4-B0AE-49F6-BCE0-17565DB42456}">
      <dsp:nvSpPr>
        <dsp:cNvPr id="0" name=""/>
        <dsp:cNvSpPr/>
      </dsp:nvSpPr>
      <dsp:spPr>
        <a:xfrm>
          <a:off x="4648203" y="1981203"/>
          <a:ext cx="2384415" cy="873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Научно-методическое обеспечение</a:t>
          </a:r>
          <a:endParaRPr lang="ru-RU" sz="1200" kern="1200" dirty="0"/>
        </a:p>
      </dsp:txBody>
      <dsp:txXfrm>
        <a:off x="4648203" y="1981203"/>
        <a:ext cx="2384415" cy="873375"/>
      </dsp:txXfrm>
    </dsp:sp>
    <dsp:sp modelId="{D26B57ED-BC9B-4AC1-88BB-865524183526}">
      <dsp:nvSpPr>
        <dsp:cNvPr id="0" name=""/>
        <dsp:cNvSpPr/>
      </dsp:nvSpPr>
      <dsp:spPr>
        <a:xfrm rot="5890428">
          <a:off x="5721898" y="2829176"/>
          <a:ext cx="94741" cy="1680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5890428">
        <a:off x="5721898" y="2829176"/>
        <a:ext cx="94741" cy="168028"/>
      </dsp:txXfrm>
    </dsp:sp>
    <dsp:sp modelId="{E016DDE3-96CD-4590-A2DD-3BA93B17761C}">
      <dsp:nvSpPr>
        <dsp:cNvPr id="0" name=""/>
        <dsp:cNvSpPr/>
      </dsp:nvSpPr>
      <dsp:spPr>
        <a:xfrm>
          <a:off x="4419606" y="2971802"/>
          <a:ext cx="2525549" cy="1092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Организация игровой деятельности</a:t>
          </a:r>
          <a:endParaRPr lang="ru-RU" sz="1200" kern="1200" dirty="0"/>
        </a:p>
      </dsp:txBody>
      <dsp:txXfrm>
        <a:off x="4419606" y="2971802"/>
        <a:ext cx="2525549" cy="1092604"/>
      </dsp:txXfrm>
    </dsp:sp>
    <dsp:sp modelId="{D36823DC-192D-4F1C-880B-66A60FE1CC96}">
      <dsp:nvSpPr>
        <dsp:cNvPr id="0" name=""/>
        <dsp:cNvSpPr/>
      </dsp:nvSpPr>
      <dsp:spPr>
        <a:xfrm rot="5966477">
          <a:off x="5514634" y="4157989"/>
          <a:ext cx="94741" cy="1680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5966477">
        <a:off x="5514634" y="4157989"/>
        <a:ext cx="94741" cy="168028"/>
      </dsp:txXfrm>
    </dsp:sp>
    <dsp:sp modelId="{8D6467A8-73DF-44E3-ACC8-A480279B86FC}">
      <dsp:nvSpPr>
        <dsp:cNvPr id="0" name=""/>
        <dsp:cNvSpPr/>
      </dsp:nvSpPr>
      <dsp:spPr>
        <a:xfrm>
          <a:off x="4190997" y="4419600"/>
          <a:ext cx="2504887" cy="10708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Организация предметно-развивающей среды</a:t>
          </a:r>
          <a:endParaRPr lang="ru-RU" sz="1200" kern="1200" dirty="0"/>
        </a:p>
      </dsp:txBody>
      <dsp:txXfrm>
        <a:off x="4190997" y="4419600"/>
        <a:ext cx="2504887" cy="1070804"/>
      </dsp:txXfrm>
    </dsp:sp>
    <dsp:sp modelId="{7FF4A5E2-69CC-4CB9-BC37-CBFC0E963AFC}">
      <dsp:nvSpPr>
        <dsp:cNvPr id="0" name=""/>
        <dsp:cNvSpPr/>
      </dsp:nvSpPr>
      <dsp:spPr>
        <a:xfrm rot="10748874">
          <a:off x="3941006" y="4918466"/>
          <a:ext cx="94741" cy="1680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748874">
        <a:off x="3941006" y="4918466"/>
        <a:ext cx="94741" cy="168028"/>
      </dsp:txXfrm>
    </dsp:sp>
    <dsp:sp modelId="{FF7BABA3-6AA9-4770-A980-5F8989837E9B}">
      <dsp:nvSpPr>
        <dsp:cNvPr id="0" name=""/>
        <dsp:cNvSpPr/>
      </dsp:nvSpPr>
      <dsp:spPr>
        <a:xfrm>
          <a:off x="1447806" y="4419590"/>
          <a:ext cx="2378683" cy="1154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Работа с семьями воспитанников</a:t>
          </a:r>
          <a:endParaRPr lang="ru-RU" sz="1200" kern="1200" dirty="0"/>
        </a:p>
      </dsp:txBody>
      <dsp:txXfrm>
        <a:off x="1447806" y="4419590"/>
        <a:ext cx="2378683" cy="1154300"/>
      </dsp:txXfrm>
    </dsp:sp>
    <dsp:sp modelId="{111CCF76-8F15-427C-8312-540DAA1BC618}">
      <dsp:nvSpPr>
        <dsp:cNvPr id="0" name=""/>
        <dsp:cNvSpPr/>
      </dsp:nvSpPr>
      <dsp:spPr>
        <a:xfrm rot="13520933">
          <a:off x="1926961" y="4241788"/>
          <a:ext cx="94741" cy="1680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3520933">
        <a:off x="1926961" y="4241788"/>
        <a:ext cx="94741" cy="168028"/>
      </dsp:txXfrm>
    </dsp:sp>
    <dsp:sp modelId="{600B6E4E-D970-4242-884A-DC1E2046CD72}">
      <dsp:nvSpPr>
        <dsp:cNvPr id="0" name=""/>
        <dsp:cNvSpPr/>
      </dsp:nvSpPr>
      <dsp:spPr>
        <a:xfrm>
          <a:off x="76195" y="3037076"/>
          <a:ext cx="2430493" cy="1194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Правильно организованный приём в ДОУ</a:t>
          </a:r>
          <a:endParaRPr lang="ru-RU" sz="1200" kern="1200" dirty="0"/>
        </a:p>
      </dsp:txBody>
      <dsp:txXfrm>
        <a:off x="76195" y="3037076"/>
        <a:ext cx="2430493" cy="1194939"/>
      </dsp:txXfrm>
    </dsp:sp>
    <dsp:sp modelId="{9B5D4B3C-A36B-4F82-8E84-D5F1CC29E9A6}">
      <dsp:nvSpPr>
        <dsp:cNvPr id="0" name=""/>
        <dsp:cNvSpPr/>
      </dsp:nvSpPr>
      <dsp:spPr>
        <a:xfrm rot="15893505">
          <a:off x="1180445" y="2838763"/>
          <a:ext cx="94741" cy="1680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5893505">
        <a:off x="1180445" y="2838763"/>
        <a:ext cx="94741" cy="168028"/>
      </dsp:txXfrm>
    </dsp:sp>
    <dsp:sp modelId="{619C8EBB-550F-4003-83CA-3C3B3A3DAF90}">
      <dsp:nvSpPr>
        <dsp:cNvPr id="0" name=""/>
        <dsp:cNvSpPr/>
      </dsp:nvSpPr>
      <dsp:spPr>
        <a:xfrm>
          <a:off x="-104758" y="1952871"/>
          <a:ext cx="2568229" cy="855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Работа по повышению знаний педагогов, самообразование</a:t>
          </a:r>
          <a:endParaRPr lang="ru-RU" sz="1400" kern="1200" dirty="0"/>
        </a:p>
      </dsp:txBody>
      <dsp:txXfrm>
        <a:off x="-104758" y="1952871"/>
        <a:ext cx="2568229" cy="855607"/>
      </dsp:txXfrm>
    </dsp:sp>
    <dsp:sp modelId="{0959B1D3-F023-47DC-8F0D-2D397FABBABB}">
      <dsp:nvSpPr>
        <dsp:cNvPr id="0" name=""/>
        <dsp:cNvSpPr/>
      </dsp:nvSpPr>
      <dsp:spPr>
        <a:xfrm rot="17066612">
          <a:off x="1273465" y="1747363"/>
          <a:ext cx="94741" cy="1680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7066612">
        <a:off x="1273465" y="1747363"/>
        <a:ext cx="94741" cy="168028"/>
      </dsp:txXfrm>
    </dsp:sp>
    <dsp:sp modelId="{BF7171A6-F3E5-4E50-A6BE-68274483F26A}">
      <dsp:nvSpPr>
        <dsp:cNvPr id="0" name=""/>
        <dsp:cNvSpPr/>
      </dsp:nvSpPr>
      <dsp:spPr>
        <a:xfrm>
          <a:off x="369384" y="617308"/>
          <a:ext cx="2246900" cy="1092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Контроль за сохранением здоровья воспитанников, мероприятия по укреплению  здоровья детей</a:t>
          </a:r>
          <a:endParaRPr lang="ru-RU" sz="1200" kern="1200" dirty="0"/>
        </a:p>
      </dsp:txBody>
      <dsp:txXfrm>
        <a:off x="369384" y="617308"/>
        <a:ext cx="2246900" cy="1092576"/>
      </dsp:txXfrm>
    </dsp:sp>
    <dsp:sp modelId="{D3FC31BB-9880-47B8-9D38-CB8D8FD0C931}">
      <dsp:nvSpPr>
        <dsp:cNvPr id="0" name=""/>
        <dsp:cNvSpPr/>
      </dsp:nvSpPr>
      <dsp:spPr>
        <a:xfrm rot="9620875">
          <a:off x="2441873" y="723755"/>
          <a:ext cx="94741" cy="1680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9620875">
        <a:off x="2441873" y="723755"/>
        <a:ext cx="94741" cy="16802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CA0323-32A9-435A-9708-4F9E0D2FB6E6}">
      <dsp:nvSpPr>
        <dsp:cNvPr id="0" name=""/>
        <dsp:cNvSpPr/>
      </dsp:nvSpPr>
      <dsp:spPr>
        <a:xfrm rot="21250432">
          <a:off x="-167636" y="366946"/>
          <a:ext cx="7467600" cy="4667249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solidFill>
            <a:srgbClr val="7030A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14300" prst="artDeco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194B3-754B-4B30-9019-85EEB5AF2F25}">
      <dsp:nvSpPr>
        <dsp:cNvPr id="0" name=""/>
        <dsp:cNvSpPr/>
      </dsp:nvSpPr>
      <dsp:spPr>
        <a:xfrm>
          <a:off x="990600" y="3733801"/>
          <a:ext cx="171754" cy="1717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5C86B-B314-44B2-B908-93B9081C3330}">
      <dsp:nvSpPr>
        <dsp:cNvPr id="0" name=""/>
        <dsp:cNvSpPr/>
      </dsp:nvSpPr>
      <dsp:spPr>
        <a:xfrm>
          <a:off x="990603" y="3962397"/>
          <a:ext cx="2066388" cy="1110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009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</a:rPr>
            <a:t>Изменение режима дня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990603" y="3962397"/>
        <a:ext cx="2066388" cy="1110805"/>
      </dsp:txXfrm>
    </dsp:sp>
    <dsp:sp modelId="{59402CD2-B7AD-4B58-AB7F-0F4D4FFB969B}">
      <dsp:nvSpPr>
        <dsp:cNvPr id="0" name=""/>
        <dsp:cNvSpPr/>
      </dsp:nvSpPr>
      <dsp:spPr>
        <a:xfrm>
          <a:off x="1828801" y="2895600"/>
          <a:ext cx="268833" cy="268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FA781-B6A8-450E-B270-D486843CDE15}">
      <dsp:nvSpPr>
        <dsp:cNvPr id="0" name=""/>
        <dsp:cNvSpPr/>
      </dsp:nvSpPr>
      <dsp:spPr>
        <a:xfrm>
          <a:off x="228598" y="1828806"/>
          <a:ext cx="1741284" cy="855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449" tIns="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</a:rPr>
            <a:t>Изменение характера питания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228598" y="1828806"/>
        <a:ext cx="1741284" cy="855076"/>
      </dsp:txXfrm>
    </dsp:sp>
    <dsp:sp modelId="{047A59D0-C5BE-42B6-B952-39476BCB6AB8}">
      <dsp:nvSpPr>
        <dsp:cNvPr id="0" name=""/>
        <dsp:cNvSpPr/>
      </dsp:nvSpPr>
      <dsp:spPr>
        <a:xfrm>
          <a:off x="2667001" y="2286001"/>
          <a:ext cx="358444" cy="3584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21B9F-3D3F-49E3-AFD4-AE15FEBBDAA8}">
      <dsp:nvSpPr>
        <dsp:cNvPr id="0" name=""/>
        <dsp:cNvSpPr/>
      </dsp:nvSpPr>
      <dsp:spPr>
        <a:xfrm>
          <a:off x="2590806" y="2895597"/>
          <a:ext cx="2995717" cy="1491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932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</a:rPr>
            <a:t>Несформиро-ванность навыков общения</a:t>
          </a:r>
          <a:endParaRPr lang="ru-RU" sz="1800" b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2590806" y="2895597"/>
        <a:ext cx="2995717" cy="1491801"/>
      </dsp:txXfrm>
    </dsp:sp>
    <dsp:sp modelId="{D4B2396E-7C11-4CFD-8D1F-5CD0944AF6B3}">
      <dsp:nvSpPr>
        <dsp:cNvPr id="0" name=""/>
        <dsp:cNvSpPr/>
      </dsp:nvSpPr>
      <dsp:spPr>
        <a:xfrm>
          <a:off x="3886198" y="1676399"/>
          <a:ext cx="462991" cy="462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20187-45A6-4E06-AB0B-C4502C941641}">
      <dsp:nvSpPr>
        <dsp:cNvPr id="0" name=""/>
        <dsp:cNvSpPr/>
      </dsp:nvSpPr>
      <dsp:spPr>
        <a:xfrm>
          <a:off x="1371600" y="533407"/>
          <a:ext cx="2651744" cy="129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29" tIns="0" rIns="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</a:rPr>
            <a:t>Изменение окружающей среды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1371600" y="533407"/>
        <a:ext cx="2651744" cy="1298260"/>
      </dsp:txXfrm>
    </dsp:sp>
    <dsp:sp modelId="{4218DB79-E948-43F7-B323-B4CBC8B021AF}">
      <dsp:nvSpPr>
        <dsp:cNvPr id="0" name=""/>
        <dsp:cNvSpPr/>
      </dsp:nvSpPr>
      <dsp:spPr>
        <a:xfrm>
          <a:off x="5257799" y="1143002"/>
          <a:ext cx="589940" cy="58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A14D8-6489-492E-B98F-EF6A64CE0465}">
      <dsp:nvSpPr>
        <dsp:cNvPr id="0" name=""/>
        <dsp:cNvSpPr/>
      </dsp:nvSpPr>
      <dsp:spPr>
        <a:xfrm>
          <a:off x="4495797" y="2285990"/>
          <a:ext cx="2164065" cy="984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597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</a:rPr>
            <a:t>Тревожность родителей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4495797" y="2285990"/>
        <a:ext cx="2164065" cy="98449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8BF9F2-0DCF-4769-B22A-B1C2CAED903A}">
      <dsp:nvSpPr>
        <dsp:cNvPr id="0" name=""/>
        <dsp:cNvSpPr/>
      </dsp:nvSpPr>
      <dsp:spPr>
        <a:xfrm>
          <a:off x="75460" y="0"/>
          <a:ext cx="2563824" cy="525462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rgbClr val="00206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latin typeface="Georgia" pitchFamily="18" charset="0"/>
            </a:rPr>
            <a:t>Дети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Georgia" pitchFamily="18" charset="0"/>
            </a:rPr>
            <a:t>Дети легко войдут в новую для них среду;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Georgia" pitchFamily="18" charset="0"/>
            </a:rPr>
            <a:t>Сформируются умения общения со сверстниками и взрослыми.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kern="1200" dirty="0" smtClean="0">
            <a:solidFill>
              <a:srgbClr val="002060"/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kern="1200" dirty="0" smtClean="0">
            <a:solidFill>
              <a:srgbClr val="002060"/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0" kern="12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0" kern="12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0" kern="12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0" kern="12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0" kern="12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0" kern="12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0" kern="12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0" kern="1200" dirty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</dsp:txBody>
      <dsp:txXfrm>
        <a:off x="75460" y="2101850"/>
        <a:ext cx="2563824" cy="2101850"/>
      </dsp:txXfrm>
    </dsp:sp>
    <dsp:sp modelId="{29909A46-4D48-4ACF-82C5-1DB268204ECE}">
      <dsp:nvSpPr>
        <dsp:cNvPr id="0" name=""/>
        <dsp:cNvSpPr/>
      </dsp:nvSpPr>
      <dsp:spPr>
        <a:xfrm>
          <a:off x="444745" y="0"/>
          <a:ext cx="1749790" cy="1749790"/>
        </a:xfrm>
        <a:prstGeom prst="ellipse">
          <a:avLst/>
        </a:prstGeom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perspectiveRelaxedModerately"/>
          <a:lightRig rig="threePt" dir="t">
            <a:rot lat="0" lon="0" rev="7500000"/>
          </a:lightRig>
        </a:scene3d>
        <a:sp3d z="152400" extrusionH="63500" prstMaterial="matte">
          <a:bevelB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CC440-DF7A-47B9-8829-F46D6C44B743}">
      <dsp:nvSpPr>
        <dsp:cNvPr id="0" name=""/>
        <dsp:cNvSpPr/>
      </dsp:nvSpPr>
      <dsp:spPr>
        <a:xfrm>
          <a:off x="2642387" y="0"/>
          <a:ext cx="2563824" cy="525462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0"/>
          <a:tileRect/>
        </a:gra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i="1" kern="1200" dirty="0" smtClean="0">
            <a:solidFill>
              <a:srgbClr val="002060"/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latin typeface="Georgia" pitchFamily="18" charset="0"/>
            </a:rPr>
            <a:t>Родители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Georgia" pitchFamily="18" charset="0"/>
            </a:rPr>
            <a:t>У родителей сложится эмоционально-положительное отношение к детскому саду;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Georgia" pitchFamily="18" charset="0"/>
            </a:rPr>
            <a:t>Стремление родителей к сотрудничеству.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rgbClr val="002060"/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>
            <a:solidFill>
              <a:schemeClr val="accent6">
                <a:lumMod val="75000"/>
              </a:schemeClr>
            </a:solidFill>
            <a:latin typeface="Georg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solidFill>
              <a:schemeClr val="tx1"/>
            </a:solidFill>
          </a:endParaRPr>
        </a:p>
      </dsp:txBody>
      <dsp:txXfrm>
        <a:off x="2642387" y="2101850"/>
        <a:ext cx="2563824" cy="2101850"/>
      </dsp:txXfrm>
    </dsp:sp>
    <dsp:sp modelId="{C7494701-620D-4FAC-B2BE-DA0265402699}">
      <dsp:nvSpPr>
        <dsp:cNvPr id="0" name=""/>
        <dsp:cNvSpPr/>
      </dsp:nvSpPr>
      <dsp:spPr>
        <a:xfrm>
          <a:off x="3086098" y="0"/>
          <a:ext cx="1749790" cy="1749790"/>
        </a:xfrm>
        <a:prstGeom prst="ellipse">
          <a:avLst/>
        </a:prstGeom>
        <a:blipFill rotWithShape="0">
          <a:blip xmlns:r="http://schemas.openxmlformats.org/officeDocument/2006/relationships" r:embed="rId2">
            <a:lum bright="10000"/>
          </a:blip>
          <a:stretch>
            <a:fillRect/>
          </a:stretch>
        </a:blip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perspectiveRelaxedModerately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35968-827D-4267-BB76-835C9287F645}">
      <dsp:nvSpPr>
        <dsp:cNvPr id="0" name=""/>
        <dsp:cNvSpPr/>
      </dsp:nvSpPr>
      <dsp:spPr>
        <a:xfrm>
          <a:off x="5283127" y="0"/>
          <a:ext cx="2563824" cy="525462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t="100000" r="100000"/>
          </a:path>
          <a:tileRect l="-100000" b="-100000"/>
        </a:gra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latin typeface="Georgia" pitchFamily="18" charset="0"/>
            </a:rPr>
            <a:t>Педагоги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rgbClr val="002060"/>
              </a:solidFill>
              <a:latin typeface="Georgia" pitchFamily="18" charset="0"/>
            </a:rPr>
            <a:t>Установится тесное взаимодействие;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Georgia" pitchFamily="18" charset="0"/>
            </a:rPr>
            <a:t>У педагогов повысится уровень компетентности в организации адаптационного периода.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>
            <a:solidFill>
              <a:srgbClr val="002060"/>
            </a:solidFill>
          </a:endParaRPr>
        </a:p>
      </dsp:txBody>
      <dsp:txXfrm>
        <a:off x="5283127" y="2101850"/>
        <a:ext cx="2563824" cy="2101850"/>
      </dsp:txXfrm>
    </dsp:sp>
    <dsp:sp modelId="{DF9E3767-08CE-413B-976A-54153AC30A2A}">
      <dsp:nvSpPr>
        <dsp:cNvPr id="0" name=""/>
        <dsp:cNvSpPr/>
      </dsp:nvSpPr>
      <dsp:spPr>
        <a:xfrm>
          <a:off x="5726032" y="0"/>
          <a:ext cx="1749790" cy="1749790"/>
        </a:xfrm>
        <a:prstGeom prst="ellipse">
          <a:avLst/>
        </a:prstGeom>
        <a:blipFill rotWithShape="0">
          <a:blip xmlns:r="http://schemas.openxmlformats.org/officeDocument/2006/relationships" r:embed="rId3">
            <a:lum bright="10000"/>
          </a:blip>
          <a:stretch>
            <a:fillRect/>
          </a:stretch>
        </a:blip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perspectiveRelaxedModerately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BCE24-9EE1-4D49-8B1D-311F89303909}">
      <dsp:nvSpPr>
        <dsp:cNvPr id="0" name=""/>
        <dsp:cNvSpPr/>
      </dsp:nvSpPr>
      <dsp:spPr>
        <a:xfrm>
          <a:off x="320370" y="4600792"/>
          <a:ext cx="7220712" cy="322639"/>
        </a:xfrm>
        <a:prstGeom prst="left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CA0323-32A9-435A-9708-4F9E0D2FB6E6}">
      <dsp:nvSpPr>
        <dsp:cNvPr id="0" name=""/>
        <dsp:cNvSpPr/>
      </dsp:nvSpPr>
      <dsp:spPr>
        <a:xfrm rot="20879786">
          <a:off x="-293309" y="722911"/>
          <a:ext cx="7391400" cy="4179651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>
          <a:solidFill>
            <a:srgbClr val="7030A0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14300" prst="artDeco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194B3-754B-4B30-9019-85EEB5AF2F25}">
      <dsp:nvSpPr>
        <dsp:cNvPr id="0" name=""/>
        <dsp:cNvSpPr/>
      </dsp:nvSpPr>
      <dsp:spPr>
        <a:xfrm>
          <a:off x="1143000" y="3810001"/>
          <a:ext cx="170002" cy="170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5C86B-B314-44B2-B908-93B9081C3330}">
      <dsp:nvSpPr>
        <dsp:cNvPr id="0" name=""/>
        <dsp:cNvSpPr/>
      </dsp:nvSpPr>
      <dsp:spPr>
        <a:xfrm>
          <a:off x="1142998" y="4114795"/>
          <a:ext cx="1975113" cy="1099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81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Georgia" pitchFamily="18" charset="0"/>
            </a:rPr>
            <a:t>Комфортная среда</a:t>
          </a:r>
          <a:endParaRPr lang="ru-RU" sz="2000" b="0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1142998" y="4114795"/>
        <a:ext cx="1975113" cy="1099470"/>
      </dsp:txXfrm>
    </dsp:sp>
    <dsp:sp modelId="{59402CD2-B7AD-4B58-AB7F-0F4D4FFB969B}">
      <dsp:nvSpPr>
        <dsp:cNvPr id="0" name=""/>
        <dsp:cNvSpPr/>
      </dsp:nvSpPr>
      <dsp:spPr>
        <a:xfrm>
          <a:off x="1905000" y="3048000"/>
          <a:ext cx="266090" cy="266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FA781-B6A8-450E-B270-D486843CDE15}">
      <dsp:nvSpPr>
        <dsp:cNvPr id="0" name=""/>
        <dsp:cNvSpPr/>
      </dsp:nvSpPr>
      <dsp:spPr>
        <a:xfrm>
          <a:off x="0" y="2362197"/>
          <a:ext cx="1854985" cy="846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96" tIns="0" rIns="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Georgia" pitchFamily="18" charset="0"/>
            </a:rPr>
            <a:t>Учет особенностей</a:t>
          </a:r>
          <a:endParaRPr lang="ru-RU" sz="2000" b="0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0" y="2362197"/>
        <a:ext cx="1854985" cy="846351"/>
      </dsp:txXfrm>
    </dsp:sp>
    <dsp:sp modelId="{047A59D0-C5BE-42B6-B952-39476BCB6AB8}">
      <dsp:nvSpPr>
        <dsp:cNvPr id="0" name=""/>
        <dsp:cNvSpPr/>
      </dsp:nvSpPr>
      <dsp:spPr>
        <a:xfrm>
          <a:off x="2819400" y="2362202"/>
          <a:ext cx="354787" cy="3547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21B9F-3D3F-49E3-AFD4-AE15FEBBDAA8}">
      <dsp:nvSpPr>
        <dsp:cNvPr id="0" name=""/>
        <dsp:cNvSpPr/>
      </dsp:nvSpPr>
      <dsp:spPr>
        <a:xfrm>
          <a:off x="2666994" y="2895606"/>
          <a:ext cx="2600140" cy="900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994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Georgia" pitchFamily="18" charset="0"/>
            </a:rPr>
            <a:t>Контроль состояния здоровья</a:t>
          </a:r>
          <a:endParaRPr lang="ru-RU" sz="1800" b="0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2666994" y="2895606"/>
        <a:ext cx="2600140" cy="900450"/>
      </dsp:txXfrm>
    </dsp:sp>
    <dsp:sp modelId="{D4B2396E-7C11-4CFD-8D1F-5CD0944AF6B3}">
      <dsp:nvSpPr>
        <dsp:cNvPr id="0" name=""/>
        <dsp:cNvSpPr/>
      </dsp:nvSpPr>
      <dsp:spPr>
        <a:xfrm>
          <a:off x="3886198" y="1676401"/>
          <a:ext cx="458266" cy="4582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20187-45A6-4E06-AB0B-C4502C941641}">
      <dsp:nvSpPr>
        <dsp:cNvPr id="0" name=""/>
        <dsp:cNvSpPr/>
      </dsp:nvSpPr>
      <dsp:spPr>
        <a:xfrm>
          <a:off x="4800599" y="2133600"/>
          <a:ext cx="2423980" cy="748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826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Georgia" pitchFamily="18" charset="0"/>
            </a:rPr>
            <a:t>Взаимодействие взрослых</a:t>
          </a:r>
          <a:endParaRPr lang="ru-RU" sz="2000" b="0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4800599" y="2133600"/>
        <a:ext cx="2423980" cy="748685"/>
      </dsp:txXfrm>
    </dsp:sp>
    <dsp:sp modelId="{4218DB79-E948-43F7-B323-B4CBC8B021AF}">
      <dsp:nvSpPr>
        <dsp:cNvPr id="0" name=""/>
        <dsp:cNvSpPr/>
      </dsp:nvSpPr>
      <dsp:spPr>
        <a:xfrm>
          <a:off x="5105400" y="1143002"/>
          <a:ext cx="583920" cy="583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A14D8-6489-492E-B98F-EF6A64CE0465}">
      <dsp:nvSpPr>
        <dsp:cNvPr id="0" name=""/>
        <dsp:cNvSpPr/>
      </dsp:nvSpPr>
      <dsp:spPr>
        <a:xfrm>
          <a:off x="1295405" y="761999"/>
          <a:ext cx="2651516" cy="906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407" tIns="0" rIns="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Georgia" pitchFamily="18" charset="0"/>
            </a:rPr>
            <a:t>Эмоционально-положительное общение</a:t>
          </a:r>
          <a:endParaRPr lang="ru-RU" sz="2000" b="0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1295405" y="761999"/>
        <a:ext cx="2651516" cy="90692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91B5FA-0900-4F66-A29F-1633030DAB63}">
      <dsp:nvSpPr>
        <dsp:cNvPr id="0" name=""/>
        <dsp:cNvSpPr/>
      </dsp:nvSpPr>
      <dsp:spPr>
        <a:xfrm>
          <a:off x="2140474" y="375443"/>
          <a:ext cx="5815142" cy="5815142"/>
        </a:xfrm>
        <a:prstGeom prst="circularArrow">
          <a:avLst>
            <a:gd name="adj1" fmla="val 5544"/>
            <a:gd name="adj2" fmla="val 330680"/>
            <a:gd name="adj3" fmla="val 14256589"/>
            <a:gd name="adj4" fmla="val 17099855"/>
            <a:gd name="adj5" fmla="val 5757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8353133-BC79-448C-90EE-75B33A7703E9}">
      <dsp:nvSpPr>
        <dsp:cNvPr id="0" name=""/>
        <dsp:cNvSpPr/>
      </dsp:nvSpPr>
      <dsp:spPr>
        <a:xfrm>
          <a:off x="3944661" y="616451"/>
          <a:ext cx="2139197" cy="601385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Самообразование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3944661" y="616451"/>
        <a:ext cx="2139197" cy="601385"/>
      </dsp:txXfrm>
    </dsp:sp>
    <dsp:sp modelId="{2CB88631-BAE2-405A-BA0F-2C436459FC6B}">
      <dsp:nvSpPr>
        <dsp:cNvPr id="0" name=""/>
        <dsp:cNvSpPr/>
      </dsp:nvSpPr>
      <dsp:spPr>
        <a:xfrm>
          <a:off x="5857579" y="1646545"/>
          <a:ext cx="2331428" cy="981505"/>
        </a:xfrm>
        <a:prstGeom prst="roundRect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Приобретение и изучение инновационной методической литературы</a:t>
          </a:r>
          <a:endParaRPr lang="ru-RU" sz="1400" b="1" kern="1200" dirty="0"/>
        </a:p>
      </dsp:txBody>
      <dsp:txXfrm>
        <a:off x="5857579" y="1646545"/>
        <a:ext cx="2331428" cy="981505"/>
      </dsp:txXfrm>
    </dsp:sp>
    <dsp:sp modelId="{F8D89026-27C8-40C9-8131-DA8D8DA4813B}">
      <dsp:nvSpPr>
        <dsp:cNvPr id="0" name=""/>
        <dsp:cNvSpPr/>
      </dsp:nvSpPr>
      <dsp:spPr>
        <a:xfrm>
          <a:off x="5851565" y="3036507"/>
          <a:ext cx="2454234" cy="988619"/>
        </a:xfrm>
        <a:prstGeom prst="roundRect">
          <a:avLst/>
        </a:prstGeom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8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Подбор диагностических карт, анкет для родителей</a:t>
          </a:r>
          <a:endParaRPr lang="ru-RU" sz="1400" b="1" kern="1200" dirty="0"/>
        </a:p>
      </dsp:txBody>
      <dsp:txXfrm>
        <a:off x="5851565" y="3036507"/>
        <a:ext cx="2454234" cy="988619"/>
      </dsp:txXfrm>
    </dsp:sp>
    <dsp:sp modelId="{DDFA9A20-6A94-493E-BC25-9F5D1890AD50}">
      <dsp:nvSpPr>
        <dsp:cNvPr id="0" name=""/>
        <dsp:cNvSpPr/>
      </dsp:nvSpPr>
      <dsp:spPr>
        <a:xfrm>
          <a:off x="5486400" y="4419599"/>
          <a:ext cx="2250350" cy="935362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7143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7143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714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Написание рабочей программы педагога</a:t>
          </a:r>
          <a:endParaRPr lang="ru-RU" sz="1400" kern="1200" dirty="0"/>
        </a:p>
      </dsp:txBody>
      <dsp:txXfrm>
        <a:off x="5486400" y="4419599"/>
        <a:ext cx="2250350" cy="935362"/>
      </dsp:txXfrm>
    </dsp:sp>
    <dsp:sp modelId="{84E7F979-96BB-4532-9A03-DB3F714C7BE4}">
      <dsp:nvSpPr>
        <dsp:cNvPr id="0" name=""/>
        <dsp:cNvSpPr/>
      </dsp:nvSpPr>
      <dsp:spPr>
        <a:xfrm>
          <a:off x="2514591" y="4267206"/>
          <a:ext cx="2387367" cy="1089818"/>
        </a:xfrm>
        <a:prstGeom prst="roundRect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6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Составление перспективного плана работы с детьми, родителями, педагогами</a:t>
          </a:r>
          <a:endParaRPr lang="ru-RU" sz="1400" b="1" kern="1200" dirty="0"/>
        </a:p>
      </dsp:txBody>
      <dsp:txXfrm>
        <a:off x="2514591" y="4267206"/>
        <a:ext cx="2387367" cy="1089818"/>
      </dsp:txXfrm>
    </dsp:sp>
    <dsp:sp modelId="{5738297F-1442-4291-B25E-B64E2ECEC8AF}">
      <dsp:nvSpPr>
        <dsp:cNvPr id="0" name=""/>
        <dsp:cNvSpPr/>
      </dsp:nvSpPr>
      <dsp:spPr>
        <a:xfrm>
          <a:off x="838193" y="3505211"/>
          <a:ext cx="2543004" cy="859855"/>
        </a:xfrm>
        <a:prstGeom prst="roundRect">
          <a:avLst/>
        </a:prstGeom>
        <a:gradFill rotWithShape="0">
          <a:gsLst>
            <a:gs pos="0">
              <a:srgbClr val="92D050"/>
            </a:gs>
            <a:gs pos="80000">
              <a:schemeClr val="accent3">
                <a:alpha val="90000"/>
                <a:hueOff val="0"/>
                <a:satOff val="0"/>
                <a:lumOff val="0"/>
                <a:alphaOff val="-24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Анкетирование родителей,   прогнозирование результатов</a:t>
          </a:r>
          <a:endParaRPr lang="ru-RU" sz="1400" b="1" kern="1200" dirty="0"/>
        </a:p>
      </dsp:txBody>
      <dsp:txXfrm>
        <a:off x="838193" y="3505211"/>
        <a:ext cx="2543004" cy="859855"/>
      </dsp:txXfrm>
    </dsp:sp>
    <dsp:sp modelId="{59E033BA-7544-45C8-9ACA-63459E130A61}">
      <dsp:nvSpPr>
        <dsp:cNvPr id="0" name=""/>
        <dsp:cNvSpPr/>
      </dsp:nvSpPr>
      <dsp:spPr>
        <a:xfrm>
          <a:off x="609594" y="2426900"/>
          <a:ext cx="2399153" cy="812243"/>
        </a:xfrm>
        <a:prstGeom prst="roundRect">
          <a:avLst/>
        </a:prstGeom>
        <a:gradFill rotWithShape="0">
          <a:gsLst>
            <a:gs pos="0">
              <a:srgbClr val="7030A0"/>
            </a:gs>
            <a:gs pos="80000">
              <a:schemeClr val="accent3">
                <a:alpha val="90000"/>
                <a:hueOff val="0"/>
                <a:satOff val="0"/>
                <a:lumOff val="0"/>
                <a:alphaOff val="-32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Создание предметно-развивающей среды</a:t>
          </a:r>
          <a:endParaRPr lang="ru-RU" sz="1400" b="1" kern="1200" dirty="0"/>
        </a:p>
      </dsp:txBody>
      <dsp:txXfrm>
        <a:off x="609594" y="2426900"/>
        <a:ext cx="2399153" cy="812243"/>
      </dsp:txXfrm>
    </dsp:sp>
    <dsp:sp modelId="{52D106EE-F915-4087-95D1-AE7DD1C5EF17}">
      <dsp:nvSpPr>
        <dsp:cNvPr id="0" name=""/>
        <dsp:cNvSpPr/>
      </dsp:nvSpPr>
      <dsp:spPr>
        <a:xfrm>
          <a:off x="762005" y="1360102"/>
          <a:ext cx="2447186" cy="776400"/>
        </a:xfrm>
        <a:prstGeom prst="roundRect">
          <a:avLst/>
        </a:prstGeom>
        <a:gradFill rotWithShape="0">
          <a:gsLst>
            <a:gs pos="0">
              <a:srgbClr val="FFC000"/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Составление и подбор творческих занятий,  игр, материалов, рекомендаций по теме</a:t>
          </a:r>
          <a:endParaRPr lang="ru-RU" sz="1400" b="1" kern="1200" dirty="0"/>
        </a:p>
      </dsp:txBody>
      <dsp:txXfrm>
        <a:off x="762005" y="1360102"/>
        <a:ext cx="2447186" cy="7764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5052A2-8700-4687-AE31-76822CF889F8}">
      <dsp:nvSpPr>
        <dsp:cNvPr id="0" name=""/>
        <dsp:cNvSpPr/>
      </dsp:nvSpPr>
      <dsp:spPr>
        <a:xfrm>
          <a:off x="1876855" y="1515"/>
          <a:ext cx="2819397" cy="8966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Постепенное  заполнение группы</a:t>
          </a:r>
          <a:endParaRPr lang="ru-RU" sz="2000" b="1" kern="1200" dirty="0"/>
        </a:p>
      </dsp:txBody>
      <dsp:txXfrm>
        <a:off x="1876855" y="1515"/>
        <a:ext cx="2819397" cy="896652"/>
      </dsp:txXfrm>
    </dsp:sp>
    <dsp:sp modelId="{4B7597DD-B3A2-477F-9D83-1C91796C3F6C}">
      <dsp:nvSpPr>
        <dsp:cNvPr id="0" name=""/>
        <dsp:cNvSpPr/>
      </dsp:nvSpPr>
      <dsp:spPr>
        <a:xfrm rot="2700000">
          <a:off x="3680676" y="1153856"/>
          <a:ext cx="933613" cy="313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2700000">
        <a:off x="3680676" y="1153856"/>
        <a:ext cx="933613" cy="313828"/>
      </dsp:txXfrm>
    </dsp:sp>
    <dsp:sp modelId="{15526BAE-7EBC-4967-8C3D-1B5ADE5E1CA2}">
      <dsp:nvSpPr>
        <dsp:cNvPr id="0" name=""/>
        <dsp:cNvSpPr/>
      </dsp:nvSpPr>
      <dsp:spPr>
        <a:xfrm>
          <a:off x="3796568" y="1723373"/>
          <a:ext cx="2423686" cy="8966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Гибкий режим пребывания</a:t>
          </a:r>
          <a:endParaRPr lang="ru-RU" sz="2000" b="1" kern="1200" dirty="0"/>
        </a:p>
      </dsp:txBody>
      <dsp:txXfrm>
        <a:off x="3796568" y="1723373"/>
        <a:ext cx="2423686" cy="896652"/>
      </dsp:txXfrm>
    </dsp:sp>
    <dsp:sp modelId="{AA290833-A761-4CAD-BABE-B40386E2FF61}">
      <dsp:nvSpPr>
        <dsp:cNvPr id="0" name=""/>
        <dsp:cNvSpPr/>
      </dsp:nvSpPr>
      <dsp:spPr>
        <a:xfrm rot="8100000">
          <a:off x="3680676" y="2875714"/>
          <a:ext cx="933613" cy="313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8100000">
        <a:off x="3680676" y="2875714"/>
        <a:ext cx="933613" cy="313828"/>
      </dsp:txXfrm>
    </dsp:sp>
    <dsp:sp modelId="{B88F1341-010A-4EEA-8FEE-C9A7DAC47DE0}">
      <dsp:nvSpPr>
        <dsp:cNvPr id="0" name=""/>
        <dsp:cNvSpPr/>
      </dsp:nvSpPr>
      <dsp:spPr>
        <a:xfrm>
          <a:off x="2001104" y="3445231"/>
          <a:ext cx="2570899" cy="8966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Учет индивидуальных особенностей</a:t>
          </a:r>
          <a:endParaRPr lang="ru-RU" sz="2000" b="1" kern="1200" dirty="0"/>
        </a:p>
      </dsp:txBody>
      <dsp:txXfrm>
        <a:off x="2001104" y="3445231"/>
        <a:ext cx="2570899" cy="896652"/>
      </dsp:txXfrm>
    </dsp:sp>
    <dsp:sp modelId="{B353188E-B719-48C8-A960-CA60F849DDAB}">
      <dsp:nvSpPr>
        <dsp:cNvPr id="0" name=""/>
        <dsp:cNvSpPr/>
      </dsp:nvSpPr>
      <dsp:spPr>
        <a:xfrm rot="13500000">
          <a:off x="1958818" y="2875714"/>
          <a:ext cx="933613" cy="313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3500000">
        <a:off x="1958818" y="2875714"/>
        <a:ext cx="933613" cy="313828"/>
      </dsp:txXfrm>
    </dsp:sp>
    <dsp:sp modelId="{ABAAF264-C4A3-462B-B5D2-6815503895EF}">
      <dsp:nvSpPr>
        <dsp:cNvPr id="0" name=""/>
        <dsp:cNvSpPr/>
      </dsp:nvSpPr>
      <dsp:spPr>
        <a:xfrm>
          <a:off x="409144" y="1723373"/>
          <a:ext cx="2311103" cy="8966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Контроль состояния ребенка</a:t>
          </a:r>
          <a:endParaRPr lang="ru-RU" sz="2000" b="1" kern="1200" dirty="0"/>
        </a:p>
      </dsp:txBody>
      <dsp:txXfrm>
        <a:off x="409144" y="1723373"/>
        <a:ext cx="2311103" cy="896652"/>
      </dsp:txXfrm>
    </dsp:sp>
    <dsp:sp modelId="{043B5EF0-09A5-4AF1-AB10-106475DDFB64}">
      <dsp:nvSpPr>
        <dsp:cNvPr id="0" name=""/>
        <dsp:cNvSpPr/>
      </dsp:nvSpPr>
      <dsp:spPr>
        <a:xfrm rot="18900000">
          <a:off x="1958818" y="1153856"/>
          <a:ext cx="933613" cy="313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8900000">
        <a:off x="1958818" y="1153856"/>
        <a:ext cx="933613" cy="31382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FB50B1-66DE-49EA-8B2C-AD5CBEEE59C4}">
      <dsp:nvSpPr>
        <dsp:cNvPr id="0" name=""/>
        <dsp:cNvSpPr/>
      </dsp:nvSpPr>
      <dsp:spPr>
        <a:xfrm>
          <a:off x="3193716" y="1763609"/>
          <a:ext cx="1432255" cy="1307211"/>
        </a:xfrm>
        <a:prstGeom prst="ellipse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Формы работы</a:t>
          </a:r>
          <a:endParaRPr lang="ru-RU" sz="1800" b="1" kern="1200" dirty="0"/>
        </a:p>
      </dsp:txBody>
      <dsp:txXfrm>
        <a:off x="3193716" y="1763609"/>
        <a:ext cx="1432255" cy="1307211"/>
      </dsp:txXfrm>
    </dsp:sp>
    <dsp:sp modelId="{4C2E51BF-81B6-4F75-8CEB-FB76A52405BF}">
      <dsp:nvSpPr>
        <dsp:cNvPr id="0" name=""/>
        <dsp:cNvSpPr/>
      </dsp:nvSpPr>
      <dsp:spPr>
        <a:xfrm rot="15762932">
          <a:off x="3529524" y="1104674"/>
          <a:ext cx="482660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5762932">
        <a:off x="3529524" y="1104674"/>
        <a:ext cx="482660" cy="450444"/>
      </dsp:txXfrm>
    </dsp:sp>
    <dsp:sp modelId="{B14C9574-19AB-46D6-A13B-71EDC5B9C63A}">
      <dsp:nvSpPr>
        <dsp:cNvPr id="0" name=""/>
        <dsp:cNvSpPr/>
      </dsp:nvSpPr>
      <dsp:spPr>
        <a:xfrm>
          <a:off x="2816454" y="188139"/>
          <a:ext cx="1703441" cy="676977"/>
        </a:xfrm>
        <a:prstGeom prst="ellipse">
          <a:avLst/>
        </a:prstGeom>
        <a:gradFill rotWithShape="0">
          <a:gsLst>
            <a:gs pos="0">
              <a:srgbClr val="FFC000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Индивидуальная</a:t>
          </a:r>
          <a:r>
            <a:rPr lang="ru-RU" sz="1600" b="1" kern="1200" baseline="0" dirty="0" smtClean="0"/>
            <a:t> помощь педагогу</a:t>
          </a:r>
          <a:endParaRPr lang="ru-RU" sz="1600" b="1" kern="1200" dirty="0"/>
        </a:p>
      </dsp:txBody>
      <dsp:txXfrm>
        <a:off x="2816454" y="188139"/>
        <a:ext cx="1703441" cy="676977"/>
      </dsp:txXfrm>
    </dsp:sp>
    <dsp:sp modelId="{D99F3503-FFB7-4CB7-B7C2-7D82E6B6AB21}">
      <dsp:nvSpPr>
        <dsp:cNvPr id="0" name=""/>
        <dsp:cNvSpPr/>
      </dsp:nvSpPr>
      <dsp:spPr>
        <a:xfrm rot="20075794">
          <a:off x="4853451" y="1519700"/>
          <a:ext cx="944035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20075794">
        <a:off x="4853451" y="1519700"/>
        <a:ext cx="944035" cy="450444"/>
      </dsp:txXfrm>
    </dsp:sp>
    <dsp:sp modelId="{5D69CF52-7DA2-4AAD-9806-F0204F0E4D6B}">
      <dsp:nvSpPr>
        <dsp:cNvPr id="0" name=""/>
        <dsp:cNvSpPr/>
      </dsp:nvSpPr>
      <dsp:spPr>
        <a:xfrm>
          <a:off x="5867411" y="761997"/>
          <a:ext cx="1644269" cy="670229"/>
        </a:xfrm>
        <a:prstGeom prst="ellipse">
          <a:avLst/>
        </a:prstGeom>
        <a:gradFill rotWithShape="0">
          <a:gsLst>
            <a:gs pos="0">
              <a:srgbClr val="92D050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Консультации</a:t>
          </a:r>
          <a:endParaRPr lang="ru-RU" sz="1600" b="1" kern="1200" dirty="0"/>
        </a:p>
      </dsp:txBody>
      <dsp:txXfrm>
        <a:off x="5867411" y="761997"/>
        <a:ext cx="1644269" cy="670229"/>
      </dsp:txXfrm>
    </dsp:sp>
    <dsp:sp modelId="{014E26F4-2BA4-4DD1-A55F-D281176E171B}">
      <dsp:nvSpPr>
        <dsp:cNvPr id="0" name=""/>
        <dsp:cNvSpPr/>
      </dsp:nvSpPr>
      <dsp:spPr>
        <a:xfrm rot="18793806">
          <a:off x="4482140" y="1138541"/>
          <a:ext cx="836003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8793806">
        <a:off x="4482140" y="1138541"/>
        <a:ext cx="836003" cy="450444"/>
      </dsp:txXfrm>
    </dsp:sp>
    <dsp:sp modelId="{B09EB5E9-0A93-4328-867D-EB4CE2ACF7E5}">
      <dsp:nvSpPr>
        <dsp:cNvPr id="0" name=""/>
        <dsp:cNvSpPr/>
      </dsp:nvSpPr>
      <dsp:spPr>
        <a:xfrm>
          <a:off x="4759047" y="2"/>
          <a:ext cx="2098952" cy="794901"/>
        </a:xfrm>
        <a:prstGeom prst="ellipse">
          <a:avLst/>
        </a:prstGeom>
        <a:solidFill>
          <a:srgbClr val="D6009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Медико-педагогические </a:t>
          </a:r>
          <a:r>
            <a:rPr lang="ru-RU" sz="1600" kern="1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советы</a:t>
          </a:r>
          <a:endParaRPr lang="ru-RU" sz="1600" kern="1200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59047" y="2"/>
        <a:ext cx="2098952" cy="794901"/>
      </dsp:txXfrm>
    </dsp:sp>
    <dsp:sp modelId="{5690E471-D824-4865-9585-9F9E83063B48}">
      <dsp:nvSpPr>
        <dsp:cNvPr id="0" name=""/>
        <dsp:cNvSpPr/>
      </dsp:nvSpPr>
      <dsp:spPr>
        <a:xfrm rot="21548927">
          <a:off x="4810984" y="2175290"/>
          <a:ext cx="446048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21548927">
        <a:off x="4810984" y="2175290"/>
        <a:ext cx="446048" cy="450444"/>
      </dsp:txXfrm>
    </dsp:sp>
    <dsp:sp modelId="{DFFB5BDB-D874-4FCB-A0D1-2B790B4423DB}">
      <dsp:nvSpPr>
        <dsp:cNvPr id="0" name=""/>
        <dsp:cNvSpPr/>
      </dsp:nvSpPr>
      <dsp:spPr>
        <a:xfrm>
          <a:off x="5466603" y="1981202"/>
          <a:ext cx="2077196" cy="79490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Участие  в создании проектов</a:t>
          </a:r>
          <a:endParaRPr lang="ru-RU" sz="1800" kern="1200" dirty="0"/>
        </a:p>
      </dsp:txBody>
      <dsp:txXfrm>
        <a:off x="5466603" y="1981202"/>
        <a:ext cx="2077196" cy="794901"/>
      </dsp:txXfrm>
    </dsp:sp>
    <dsp:sp modelId="{B9B0EC6C-FEEF-477E-80D0-775F21E10C20}">
      <dsp:nvSpPr>
        <dsp:cNvPr id="0" name=""/>
        <dsp:cNvSpPr/>
      </dsp:nvSpPr>
      <dsp:spPr>
        <a:xfrm rot="1003182">
          <a:off x="4762751" y="2517097"/>
          <a:ext cx="458743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03182">
        <a:off x="4762751" y="2517097"/>
        <a:ext cx="458743" cy="450444"/>
      </dsp:txXfrm>
    </dsp:sp>
    <dsp:sp modelId="{7FED20F0-AC05-4D29-A924-C90BDD388FE4}">
      <dsp:nvSpPr>
        <dsp:cNvPr id="0" name=""/>
        <dsp:cNvSpPr/>
      </dsp:nvSpPr>
      <dsp:spPr>
        <a:xfrm>
          <a:off x="5092554" y="2743201"/>
          <a:ext cx="2451245" cy="79490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Просмотр открытых мероприятий</a:t>
          </a:r>
          <a:endParaRPr lang="ru-RU" sz="1800" kern="1200" dirty="0"/>
        </a:p>
      </dsp:txBody>
      <dsp:txXfrm>
        <a:off x="5092554" y="2743201"/>
        <a:ext cx="2451245" cy="794901"/>
      </dsp:txXfrm>
    </dsp:sp>
    <dsp:sp modelId="{A07A70EA-29A6-4E48-9596-3FFB3F555BB4}">
      <dsp:nvSpPr>
        <dsp:cNvPr id="0" name=""/>
        <dsp:cNvSpPr/>
      </dsp:nvSpPr>
      <dsp:spPr>
        <a:xfrm rot="20705491">
          <a:off x="4907732" y="1818789"/>
          <a:ext cx="807755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20705491">
        <a:off x="4907732" y="1818789"/>
        <a:ext cx="807755" cy="450444"/>
      </dsp:txXfrm>
    </dsp:sp>
    <dsp:sp modelId="{0DEF4BFD-4D5C-44F4-AACD-AED02F024BFF}">
      <dsp:nvSpPr>
        <dsp:cNvPr id="0" name=""/>
        <dsp:cNvSpPr/>
      </dsp:nvSpPr>
      <dsp:spPr>
        <a:xfrm>
          <a:off x="5943590" y="1371602"/>
          <a:ext cx="1512466" cy="605627"/>
        </a:xfrm>
        <a:prstGeom prst="ellipse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Беседы</a:t>
          </a:r>
          <a:endParaRPr lang="ru-RU" sz="1600" b="1" kern="1200" dirty="0"/>
        </a:p>
      </dsp:txBody>
      <dsp:txXfrm>
        <a:off x="5943590" y="1371602"/>
        <a:ext cx="1512466" cy="605627"/>
      </dsp:txXfrm>
    </dsp:sp>
    <dsp:sp modelId="{8E5992E4-9BE4-461B-84AE-7F7145B801B2}">
      <dsp:nvSpPr>
        <dsp:cNvPr id="0" name=""/>
        <dsp:cNvSpPr/>
      </dsp:nvSpPr>
      <dsp:spPr>
        <a:xfrm rot="2362197">
          <a:off x="4611473" y="3102112"/>
          <a:ext cx="815108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2362197">
        <a:off x="4611473" y="3102112"/>
        <a:ext cx="815108" cy="450444"/>
      </dsp:txXfrm>
    </dsp:sp>
    <dsp:sp modelId="{AEB2876F-C1AE-409F-8E04-764DAB741BA6}">
      <dsp:nvSpPr>
        <dsp:cNvPr id="0" name=""/>
        <dsp:cNvSpPr/>
      </dsp:nvSpPr>
      <dsp:spPr>
        <a:xfrm>
          <a:off x="5130180" y="3784865"/>
          <a:ext cx="1861666" cy="79490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Контроль за качеством воспитания</a:t>
          </a:r>
          <a:endParaRPr lang="ru-RU" sz="1600" kern="1200" dirty="0"/>
        </a:p>
      </dsp:txBody>
      <dsp:txXfrm>
        <a:off x="5130180" y="3784865"/>
        <a:ext cx="1861666" cy="794901"/>
      </dsp:txXfrm>
    </dsp:sp>
    <dsp:sp modelId="{77D6717A-A110-4EFD-8F16-FF36556D938F}">
      <dsp:nvSpPr>
        <dsp:cNvPr id="0" name=""/>
        <dsp:cNvSpPr/>
      </dsp:nvSpPr>
      <dsp:spPr>
        <a:xfrm rot="4496626">
          <a:off x="3904198" y="3421042"/>
          <a:ext cx="672522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4496626">
        <a:off x="3904198" y="3421042"/>
        <a:ext cx="672522" cy="450444"/>
      </dsp:txXfrm>
    </dsp:sp>
    <dsp:sp modelId="{B61A84CC-5DC8-47E0-B37A-B227CA1ADD89}">
      <dsp:nvSpPr>
        <dsp:cNvPr id="0" name=""/>
        <dsp:cNvSpPr/>
      </dsp:nvSpPr>
      <dsp:spPr>
        <a:xfrm>
          <a:off x="3718871" y="4273793"/>
          <a:ext cx="1594619" cy="79490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Занятия в «Школе молодого педагога»</a:t>
          </a:r>
          <a:endParaRPr lang="ru-RU" sz="1600" kern="1200" dirty="0"/>
        </a:p>
      </dsp:txBody>
      <dsp:txXfrm>
        <a:off x="3718871" y="4273793"/>
        <a:ext cx="1594619" cy="794901"/>
      </dsp:txXfrm>
    </dsp:sp>
    <dsp:sp modelId="{DBF87EC7-BEC7-49C1-B958-51A3A7332157}">
      <dsp:nvSpPr>
        <dsp:cNvPr id="0" name=""/>
        <dsp:cNvSpPr/>
      </dsp:nvSpPr>
      <dsp:spPr>
        <a:xfrm rot="6805755">
          <a:off x="3068034" y="3362001"/>
          <a:ext cx="669585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6805755">
        <a:off x="3068034" y="3362001"/>
        <a:ext cx="669585" cy="450444"/>
      </dsp:txXfrm>
    </dsp:sp>
    <dsp:sp modelId="{1024B708-2FFB-41E3-9495-45FBBA02FD69}">
      <dsp:nvSpPr>
        <dsp:cNvPr id="0" name=""/>
        <dsp:cNvSpPr/>
      </dsp:nvSpPr>
      <dsp:spPr>
        <a:xfrm>
          <a:off x="2175254" y="4175322"/>
          <a:ext cx="1600978" cy="79490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Мастер-классы</a:t>
          </a:r>
          <a:endParaRPr lang="ru-RU" sz="2000" kern="1200" dirty="0"/>
        </a:p>
      </dsp:txBody>
      <dsp:txXfrm>
        <a:off x="2175254" y="4175322"/>
        <a:ext cx="1600978" cy="794901"/>
      </dsp:txXfrm>
    </dsp:sp>
    <dsp:sp modelId="{C0C280A0-F162-4837-AAB2-8E349AF2FC5B}">
      <dsp:nvSpPr>
        <dsp:cNvPr id="0" name=""/>
        <dsp:cNvSpPr/>
      </dsp:nvSpPr>
      <dsp:spPr>
        <a:xfrm rot="8650857">
          <a:off x="2343404" y="3030620"/>
          <a:ext cx="808936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8650857">
        <a:off x="2343404" y="3030620"/>
        <a:ext cx="808936" cy="450444"/>
      </dsp:txXfrm>
    </dsp:sp>
    <dsp:sp modelId="{3BBFC3D3-57ED-4E84-9B42-31D4EF90799F}">
      <dsp:nvSpPr>
        <dsp:cNvPr id="0" name=""/>
        <dsp:cNvSpPr/>
      </dsp:nvSpPr>
      <dsp:spPr>
        <a:xfrm>
          <a:off x="549266" y="3660646"/>
          <a:ext cx="2092879" cy="853493"/>
        </a:xfrm>
        <a:prstGeom prst="ellipse">
          <a:avLst/>
        </a:prstGeom>
        <a:gradFill rotWithShape="0">
          <a:gsLst>
            <a:gs pos="0">
              <a:srgbClr val="99FF99"/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Анализ анкетирования родителей</a:t>
          </a:r>
          <a:endParaRPr lang="ru-RU" sz="1600" b="1" kern="1200" dirty="0"/>
        </a:p>
      </dsp:txBody>
      <dsp:txXfrm>
        <a:off x="549266" y="3660646"/>
        <a:ext cx="2092879" cy="853493"/>
      </dsp:txXfrm>
    </dsp:sp>
    <dsp:sp modelId="{8F68120F-C620-4944-A796-0940AF5AB5E5}">
      <dsp:nvSpPr>
        <dsp:cNvPr id="0" name=""/>
        <dsp:cNvSpPr/>
      </dsp:nvSpPr>
      <dsp:spPr>
        <a:xfrm rot="9726036">
          <a:off x="2417158" y="2577783"/>
          <a:ext cx="596426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9726036">
        <a:off x="2417158" y="2577783"/>
        <a:ext cx="596426" cy="450444"/>
      </dsp:txXfrm>
    </dsp:sp>
    <dsp:sp modelId="{D85F35ED-C4FC-4937-9549-AC36101EF281}">
      <dsp:nvSpPr>
        <dsp:cNvPr id="0" name=""/>
        <dsp:cNvSpPr/>
      </dsp:nvSpPr>
      <dsp:spPr>
        <a:xfrm>
          <a:off x="395042" y="2833584"/>
          <a:ext cx="1990154" cy="79490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Анализ данных диагностики</a:t>
          </a:r>
          <a:endParaRPr lang="ru-RU" sz="1600" kern="1200" dirty="0"/>
        </a:p>
      </dsp:txBody>
      <dsp:txXfrm>
        <a:off x="395042" y="2833584"/>
        <a:ext cx="1990154" cy="794901"/>
      </dsp:txXfrm>
    </dsp:sp>
    <dsp:sp modelId="{19A62481-B0E4-4ECC-9B2D-A33DDF5BF991}">
      <dsp:nvSpPr>
        <dsp:cNvPr id="0" name=""/>
        <dsp:cNvSpPr/>
      </dsp:nvSpPr>
      <dsp:spPr>
        <a:xfrm rot="11041767">
          <a:off x="2538019" y="2111756"/>
          <a:ext cx="465604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1041767">
        <a:off x="2538019" y="2111756"/>
        <a:ext cx="465604" cy="450444"/>
      </dsp:txXfrm>
    </dsp:sp>
    <dsp:sp modelId="{0A887D56-89E7-4D19-A71D-D268104D0326}">
      <dsp:nvSpPr>
        <dsp:cNvPr id="0" name=""/>
        <dsp:cNvSpPr/>
      </dsp:nvSpPr>
      <dsp:spPr>
        <a:xfrm>
          <a:off x="397929" y="1840544"/>
          <a:ext cx="1935513" cy="79490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Наблюдение</a:t>
          </a:r>
          <a:endParaRPr lang="ru-RU" sz="1600" kern="1200" dirty="0"/>
        </a:p>
      </dsp:txBody>
      <dsp:txXfrm>
        <a:off x="397929" y="1840544"/>
        <a:ext cx="1935513" cy="794901"/>
      </dsp:txXfrm>
    </dsp:sp>
    <dsp:sp modelId="{D46DFAF0-69BF-4419-9263-C793722C53B3}">
      <dsp:nvSpPr>
        <dsp:cNvPr id="0" name=""/>
        <dsp:cNvSpPr/>
      </dsp:nvSpPr>
      <dsp:spPr>
        <a:xfrm rot="12242557">
          <a:off x="2210770" y="1610300"/>
          <a:ext cx="790363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2242557">
        <a:off x="2210770" y="1610300"/>
        <a:ext cx="790363" cy="450444"/>
      </dsp:txXfrm>
    </dsp:sp>
    <dsp:sp modelId="{1D37104C-C40D-4B84-A0E7-658DF1092D5C}">
      <dsp:nvSpPr>
        <dsp:cNvPr id="0" name=""/>
        <dsp:cNvSpPr/>
      </dsp:nvSpPr>
      <dsp:spPr>
        <a:xfrm>
          <a:off x="518783" y="942815"/>
          <a:ext cx="1662162" cy="664680"/>
        </a:xfrm>
        <a:prstGeom prst="ellipse">
          <a:avLst/>
        </a:prstGeom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Анализ работы</a:t>
          </a:r>
          <a:endParaRPr lang="ru-RU" sz="1600" b="1" kern="1200" dirty="0"/>
        </a:p>
      </dsp:txBody>
      <dsp:txXfrm>
        <a:off x="518783" y="942815"/>
        <a:ext cx="1662162" cy="664680"/>
      </dsp:txXfrm>
    </dsp:sp>
    <dsp:sp modelId="{9C1497C9-D4D7-4789-B812-4B0E2ED26532}">
      <dsp:nvSpPr>
        <dsp:cNvPr id="0" name=""/>
        <dsp:cNvSpPr/>
      </dsp:nvSpPr>
      <dsp:spPr>
        <a:xfrm rot="12812331">
          <a:off x="1907496" y="1238184"/>
          <a:ext cx="1126844" cy="4504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2812331">
        <a:off x="1907496" y="1238184"/>
        <a:ext cx="1126844" cy="450444"/>
      </dsp:txXfrm>
    </dsp:sp>
    <dsp:sp modelId="{C1FBD504-E1AD-4AE4-8929-4A625AD925DC}">
      <dsp:nvSpPr>
        <dsp:cNvPr id="0" name=""/>
        <dsp:cNvSpPr/>
      </dsp:nvSpPr>
      <dsp:spPr>
        <a:xfrm>
          <a:off x="350129" y="242932"/>
          <a:ext cx="1567911" cy="668678"/>
        </a:xfrm>
        <a:prstGeom prst="ellipse">
          <a:avLst/>
        </a:prstGeom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Выставки</a:t>
          </a:r>
          <a:endParaRPr lang="ru-RU" sz="1600" b="1" kern="1200" dirty="0"/>
        </a:p>
      </dsp:txBody>
      <dsp:txXfrm>
        <a:off x="350129" y="242932"/>
        <a:ext cx="1567911" cy="66867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FB50B1-66DE-49EA-8B2C-AD5CBEEE59C4}">
      <dsp:nvSpPr>
        <dsp:cNvPr id="0" name=""/>
        <dsp:cNvSpPr/>
      </dsp:nvSpPr>
      <dsp:spPr>
        <a:xfrm>
          <a:off x="3319131" y="1847647"/>
          <a:ext cx="1347362" cy="1229729"/>
        </a:xfrm>
        <a:prstGeom prst="ellipse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Формы работы</a:t>
          </a:r>
          <a:endParaRPr lang="ru-RU" sz="1800" b="1" kern="1200" dirty="0"/>
        </a:p>
      </dsp:txBody>
      <dsp:txXfrm>
        <a:off x="3319131" y="1847647"/>
        <a:ext cx="1347362" cy="1229729"/>
      </dsp:txXfrm>
    </dsp:sp>
    <dsp:sp modelId="{4C2E51BF-81B6-4F75-8CEB-FB76A52405BF}">
      <dsp:nvSpPr>
        <dsp:cNvPr id="0" name=""/>
        <dsp:cNvSpPr/>
      </dsp:nvSpPr>
      <dsp:spPr>
        <a:xfrm rot="15768564">
          <a:off x="3646239" y="1214320"/>
          <a:ext cx="438553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5768564">
        <a:off x="3646239" y="1214320"/>
        <a:ext cx="438553" cy="478402"/>
      </dsp:txXfrm>
    </dsp:sp>
    <dsp:sp modelId="{B14C9574-19AB-46D6-A13B-71EDC5B9C63A}">
      <dsp:nvSpPr>
        <dsp:cNvPr id="0" name=""/>
        <dsp:cNvSpPr/>
      </dsp:nvSpPr>
      <dsp:spPr>
        <a:xfrm>
          <a:off x="2680177" y="192404"/>
          <a:ext cx="2158294" cy="838829"/>
        </a:xfrm>
        <a:prstGeom prst="ellipse">
          <a:avLst/>
        </a:prstGeom>
        <a:gradFill rotWithShape="0">
          <a:gsLst>
            <a:gs pos="0">
              <a:srgbClr val="FFC000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Анкетирование</a:t>
          </a:r>
          <a:endParaRPr lang="ru-RU" sz="2000" b="1" kern="1200" dirty="0"/>
        </a:p>
      </dsp:txBody>
      <dsp:txXfrm>
        <a:off x="2680177" y="192404"/>
        <a:ext cx="2158294" cy="838829"/>
      </dsp:txXfrm>
    </dsp:sp>
    <dsp:sp modelId="{D99F3503-FFB7-4CB7-B7C2-7D82E6B6AB21}">
      <dsp:nvSpPr>
        <dsp:cNvPr id="0" name=""/>
        <dsp:cNvSpPr/>
      </dsp:nvSpPr>
      <dsp:spPr>
        <a:xfrm rot="20695314">
          <a:off x="4846276" y="1920565"/>
          <a:ext cx="540534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20695314">
        <a:off x="4846276" y="1920565"/>
        <a:ext cx="540534" cy="478402"/>
      </dsp:txXfrm>
    </dsp:sp>
    <dsp:sp modelId="{5D69CF52-7DA2-4AAD-9806-F0204F0E4D6B}">
      <dsp:nvSpPr>
        <dsp:cNvPr id="0" name=""/>
        <dsp:cNvSpPr/>
      </dsp:nvSpPr>
      <dsp:spPr>
        <a:xfrm>
          <a:off x="5454847" y="1378944"/>
          <a:ext cx="2037381" cy="830467"/>
        </a:xfrm>
        <a:prstGeom prst="ellipse">
          <a:avLst/>
        </a:prstGeom>
        <a:gradFill rotWithShape="0">
          <a:gsLst>
            <a:gs pos="0">
              <a:srgbClr val="92D050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Консультации</a:t>
          </a:r>
          <a:endParaRPr lang="ru-RU" sz="2000" b="1" kern="1200" dirty="0"/>
        </a:p>
      </dsp:txBody>
      <dsp:txXfrm>
        <a:off x="5454847" y="1378944"/>
        <a:ext cx="2037381" cy="830467"/>
      </dsp:txXfrm>
    </dsp:sp>
    <dsp:sp modelId="{014E26F4-2BA4-4DD1-A55F-D281176E171B}">
      <dsp:nvSpPr>
        <dsp:cNvPr id="0" name=""/>
        <dsp:cNvSpPr/>
      </dsp:nvSpPr>
      <dsp:spPr>
        <a:xfrm rot="19337298">
          <a:off x="4659617" y="1443949"/>
          <a:ext cx="682290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9337298">
        <a:off x="4659617" y="1443949"/>
        <a:ext cx="682290" cy="478402"/>
      </dsp:txXfrm>
    </dsp:sp>
    <dsp:sp modelId="{B09EB5E9-0A93-4328-867D-EB4CE2ACF7E5}">
      <dsp:nvSpPr>
        <dsp:cNvPr id="0" name=""/>
        <dsp:cNvSpPr/>
      </dsp:nvSpPr>
      <dsp:spPr>
        <a:xfrm>
          <a:off x="4928443" y="353935"/>
          <a:ext cx="2308961" cy="984946"/>
        </a:xfrm>
        <a:prstGeom prst="ellipse">
          <a:avLst/>
        </a:prstGeom>
        <a:solidFill>
          <a:srgbClr val="D6009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Визитирование</a:t>
          </a:r>
          <a:r>
            <a:rPr lang="ru-RU" sz="2000" kern="1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 семьи</a:t>
          </a:r>
          <a:endParaRPr lang="ru-RU" sz="2000" kern="1200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8443" y="353935"/>
        <a:ext cx="2308961" cy="984946"/>
      </dsp:txXfrm>
    </dsp:sp>
    <dsp:sp modelId="{5690E471-D824-4865-9585-9F9E83063B48}">
      <dsp:nvSpPr>
        <dsp:cNvPr id="0" name=""/>
        <dsp:cNvSpPr/>
      </dsp:nvSpPr>
      <dsp:spPr>
        <a:xfrm rot="1282074">
          <a:off x="4742660" y="2589263"/>
          <a:ext cx="370991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282074">
        <a:off x="4742660" y="2589263"/>
        <a:ext cx="370991" cy="478402"/>
      </dsp:txXfrm>
    </dsp:sp>
    <dsp:sp modelId="{DFFB5BDB-D874-4FCB-A0D1-2B790B4423DB}">
      <dsp:nvSpPr>
        <dsp:cNvPr id="0" name=""/>
        <dsp:cNvSpPr/>
      </dsp:nvSpPr>
      <dsp:spPr>
        <a:xfrm>
          <a:off x="4876810" y="2819404"/>
          <a:ext cx="2573813" cy="98494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Участие  в создании проектов</a:t>
          </a:r>
          <a:endParaRPr lang="ru-RU" sz="1800" kern="1200" dirty="0"/>
        </a:p>
      </dsp:txBody>
      <dsp:txXfrm>
        <a:off x="4876810" y="2819404"/>
        <a:ext cx="2573813" cy="984946"/>
      </dsp:txXfrm>
    </dsp:sp>
    <dsp:sp modelId="{B9B0EC6C-FEEF-477E-80D0-775F21E10C20}">
      <dsp:nvSpPr>
        <dsp:cNvPr id="0" name=""/>
        <dsp:cNvSpPr/>
      </dsp:nvSpPr>
      <dsp:spPr>
        <a:xfrm rot="2366187">
          <a:off x="4662362" y="3110327"/>
          <a:ext cx="817843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2366187">
        <a:off x="4662362" y="3110327"/>
        <a:ext cx="817843" cy="478402"/>
      </dsp:txXfrm>
    </dsp:sp>
    <dsp:sp modelId="{7FED20F0-AC05-4D29-A924-C90BDD388FE4}">
      <dsp:nvSpPr>
        <dsp:cNvPr id="0" name=""/>
        <dsp:cNvSpPr/>
      </dsp:nvSpPr>
      <dsp:spPr>
        <a:xfrm>
          <a:off x="4916021" y="3809996"/>
          <a:ext cx="2627778" cy="98494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Игры –занятия с детьми и родителями</a:t>
          </a:r>
          <a:endParaRPr lang="ru-RU" sz="1800" kern="1200" dirty="0"/>
        </a:p>
      </dsp:txBody>
      <dsp:txXfrm>
        <a:off x="4916021" y="3809996"/>
        <a:ext cx="2627778" cy="984946"/>
      </dsp:txXfrm>
    </dsp:sp>
    <dsp:sp modelId="{A07A70EA-29A6-4E48-9596-3FFB3F555BB4}">
      <dsp:nvSpPr>
        <dsp:cNvPr id="0" name=""/>
        <dsp:cNvSpPr/>
      </dsp:nvSpPr>
      <dsp:spPr>
        <a:xfrm rot="21560203">
          <a:off x="4880426" y="2210050"/>
          <a:ext cx="515588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21560203">
        <a:off x="4880426" y="2210050"/>
        <a:ext cx="515588" cy="478402"/>
      </dsp:txXfrm>
    </dsp:sp>
    <dsp:sp modelId="{0DEF4BFD-4D5C-44F4-AACD-AED02F024BFF}">
      <dsp:nvSpPr>
        <dsp:cNvPr id="0" name=""/>
        <dsp:cNvSpPr/>
      </dsp:nvSpPr>
      <dsp:spPr>
        <a:xfrm>
          <a:off x="5638792" y="2057398"/>
          <a:ext cx="1874067" cy="750421"/>
        </a:xfrm>
        <a:prstGeom prst="ellipse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Беседы</a:t>
          </a:r>
          <a:endParaRPr lang="ru-RU" sz="2000" b="1" kern="1200" dirty="0"/>
        </a:p>
      </dsp:txBody>
      <dsp:txXfrm>
        <a:off x="5638792" y="2057398"/>
        <a:ext cx="1874067" cy="750421"/>
      </dsp:txXfrm>
    </dsp:sp>
    <dsp:sp modelId="{DBF87EC7-BEC7-49C1-B958-51A3A7332157}">
      <dsp:nvSpPr>
        <dsp:cNvPr id="0" name=""/>
        <dsp:cNvSpPr/>
      </dsp:nvSpPr>
      <dsp:spPr>
        <a:xfrm rot="5574912">
          <a:off x="3682502" y="3304104"/>
          <a:ext cx="510544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5574912">
        <a:off x="3682502" y="3304104"/>
        <a:ext cx="510544" cy="478402"/>
      </dsp:txXfrm>
    </dsp:sp>
    <dsp:sp modelId="{1024B708-2FFB-41E3-9495-45FBBA02FD69}">
      <dsp:nvSpPr>
        <dsp:cNvPr id="0" name=""/>
        <dsp:cNvSpPr/>
      </dsp:nvSpPr>
      <dsp:spPr>
        <a:xfrm>
          <a:off x="2895603" y="4038601"/>
          <a:ext cx="1983741" cy="9849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Создание видеороликов</a:t>
          </a:r>
          <a:endParaRPr lang="ru-RU" sz="2000" kern="1200" dirty="0"/>
        </a:p>
      </dsp:txBody>
      <dsp:txXfrm>
        <a:off x="2895603" y="4038601"/>
        <a:ext cx="1983741" cy="984946"/>
      </dsp:txXfrm>
    </dsp:sp>
    <dsp:sp modelId="{C0C280A0-F162-4837-AAB2-8E349AF2FC5B}">
      <dsp:nvSpPr>
        <dsp:cNvPr id="0" name=""/>
        <dsp:cNvSpPr/>
      </dsp:nvSpPr>
      <dsp:spPr>
        <a:xfrm rot="8598576">
          <a:off x="2559926" y="3015881"/>
          <a:ext cx="738396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8598576">
        <a:off x="2559926" y="3015881"/>
        <a:ext cx="738396" cy="478402"/>
      </dsp:txXfrm>
    </dsp:sp>
    <dsp:sp modelId="{3BBFC3D3-57ED-4E84-9B42-31D4EF90799F}">
      <dsp:nvSpPr>
        <dsp:cNvPr id="0" name=""/>
        <dsp:cNvSpPr/>
      </dsp:nvSpPr>
      <dsp:spPr>
        <a:xfrm>
          <a:off x="611770" y="3603867"/>
          <a:ext cx="2279215" cy="1057547"/>
        </a:xfrm>
        <a:prstGeom prst="ellipse">
          <a:avLst/>
        </a:prstGeom>
        <a:gradFill rotWithShape="0">
          <a:gsLst>
            <a:gs pos="0">
              <a:srgbClr val="99FF99"/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Родительское собрание</a:t>
          </a:r>
          <a:endParaRPr lang="ru-RU" sz="2000" b="1" kern="1200" dirty="0"/>
        </a:p>
      </dsp:txBody>
      <dsp:txXfrm>
        <a:off x="611770" y="3603867"/>
        <a:ext cx="2279215" cy="1057547"/>
      </dsp:txXfrm>
    </dsp:sp>
    <dsp:sp modelId="{8F68120F-C620-4944-A796-0940AF5AB5E5}">
      <dsp:nvSpPr>
        <dsp:cNvPr id="0" name=""/>
        <dsp:cNvSpPr/>
      </dsp:nvSpPr>
      <dsp:spPr>
        <a:xfrm rot="9972065">
          <a:off x="2736252" y="2478335"/>
          <a:ext cx="436400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9972065">
        <a:off x="2736252" y="2478335"/>
        <a:ext cx="436400" cy="478402"/>
      </dsp:txXfrm>
    </dsp:sp>
    <dsp:sp modelId="{D85F35ED-C4FC-4937-9549-AC36101EF281}">
      <dsp:nvSpPr>
        <dsp:cNvPr id="0" name=""/>
        <dsp:cNvSpPr/>
      </dsp:nvSpPr>
      <dsp:spPr>
        <a:xfrm>
          <a:off x="259358" y="2584164"/>
          <a:ext cx="2465961" cy="98494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Ведение сайта группы</a:t>
          </a:r>
          <a:endParaRPr lang="ru-RU" sz="2000" kern="1200" dirty="0"/>
        </a:p>
      </dsp:txBody>
      <dsp:txXfrm>
        <a:off x="259358" y="2584164"/>
        <a:ext cx="2465961" cy="984946"/>
      </dsp:txXfrm>
    </dsp:sp>
    <dsp:sp modelId="{D46DFAF0-69BF-4419-9263-C793722C53B3}">
      <dsp:nvSpPr>
        <dsp:cNvPr id="0" name=""/>
        <dsp:cNvSpPr/>
      </dsp:nvSpPr>
      <dsp:spPr>
        <a:xfrm rot="11345143">
          <a:off x="2436659" y="2025300"/>
          <a:ext cx="635916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1345143">
        <a:off x="2436659" y="2025300"/>
        <a:ext cx="635916" cy="478402"/>
      </dsp:txXfrm>
    </dsp:sp>
    <dsp:sp modelId="{1D37104C-C40D-4B84-A0E7-658DF1092D5C}">
      <dsp:nvSpPr>
        <dsp:cNvPr id="0" name=""/>
        <dsp:cNvSpPr/>
      </dsp:nvSpPr>
      <dsp:spPr>
        <a:xfrm>
          <a:off x="158520" y="1602222"/>
          <a:ext cx="2059553" cy="823592"/>
        </a:xfrm>
        <a:prstGeom prst="ellipse">
          <a:avLst/>
        </a:prstGeom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Папки-передвижки</a:t>
          </a:r>
          <a:endParaRPr lang="ru-RU" sz="2000" b="1" kern="1200" dirty="0"/>
        </a:p>
      </dsp:txBody>
      <dsp:txXfrm>
        <a:off x="158520" y="1602222"/>
        <a:ext cx="2059553" cy="823592"/>
      </dsp:txXfrm>
    </dsp:sp>
    <dsp:sp modelId="{9C1497C9-D4D7-4789-B812-4B0E2ED26532}">
      <dsp:nvSpPr>
        <dsp:cNvPr id="0" name=""/>
        <dsp:cNvSpPr/>
      </dsp:nvSpPr>
      <dsp:spPr>
        <a:xfrm rot="12629023">
          <a:off x="2397907" y="1519430"/>
          <a:ext cx="798356" cy="4784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2629023">
        <a:off x="2397907" y="1519430"/>
        <a:ext cx="798356" cy="478402"/>
      </dsp:txXfrm>
    </dsp:sp>
    <dsp:sp modelId="{C1FBD504-E1AD-4AE4-8929-4A625AD925DC}">
      <dsp:nvSpPr>
        <dsp:cNvPr id="0" name=""/>
        <dsp:cNvSpPr/>
      </dsp:nvSpPr>
      <dsp:spPr>
        <a:xfrm>
          <a:off x="881928" y="651109"/>
          <a:ext cx="1474977" cy="828547"/>
        </a:xfrm>
        <a:prstGeom prst="ellipse">
          <a:avLst/>
        </a:prstGeom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Выставки</a:t>
          </a:r>
          <a:endParaRPr lang="ru-RU" sz="2000" b="1" kern="1200" dirty="0"/>
        </a:p>
      </dsp:txBody>
      <dsp:txXfrm>
        <a:off x="881928" y="651109"/>
        <a:ext cx="1474977" cy="82854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B5D61A-13A7-4618-97E6-52B46235CF26}">
      <dsp:nvSpPr>
        <dsp:cNvPr id="0" name=""/>
        <dsp:cNvSpPr/>
      </dsp:nvSpPr>
      <dsp:spPr>
        <a:xfrm>
          <a:off x="76199" y="116363"/>
          <a:ext cx="3449761" cy="798033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Наблюдение</a:t>
          </a:r>
          <a:endParaRPr lang="ru-RU" sz="2200" b="1" kern="1200" dirty="0"/>
        </a:p>
      </dsp:txBody>
      <dsp:txXfrm>
        <a:off x="76199" y="116363"/>
        <a:ext cx="3449761" cy="798033"/>
      </dsp:txXfrm>
    </dsp:sp>
    <dsp:sp modelId="{4E2188BD-AE78-47BF-89F2-58A1AC6C17F1}">
      <dsp:nvSpPr>
        <dsp:cNvPr id="0" name=""/>
        <dsp:cNvSpPr/>
      </dsp:nvSpPr>
      <dsp:spPr>
        <a:xfrm>
          <a:off x="76199" y="1295405"/>
          <a:ext cx="3449761" cy="99067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8000"/>
          </a:schemeClr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Анализ степени </a:t>
          </a:r>
          <a:r>
            <a:rPr lang="ru-RU" sz="2200" b="1" kern="1200" dirty="0" err="1" smtClean="0"/>
            <a:t>адаптированности</a:t>
          </a:r>
          <a:endParaRPr lang="ru-RU" sz="2200" b="1" kern="1200" dirty="0"/>
        </a:p>
      </dsp:txBody>
      <dsp:txXfrm>
        <a:off x="76199" y="1295405"/>
        <a:ext cx="3449761" cy="990674"/>
      </dsp:txXfrm>
    </dsp:sp>
    <dsp:sp modelId="{35226D1B-0C43-49AD-89B7-DAC395BC3FBF}">
      <dsp:nvSpPr>
        <dsp:cNvPr id="0" name=""/>
        <dsp:cNvSpPr/>
      </dsp:nvSpPr>
      <dsp:spPr>
        <a:xfrm>
          <a:off x="4114801" y="76191"/>
          <a:ext cx="3449761" cy="84123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6000"/>
          </a:schemeClr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Анкетирование родителей</a:t>
          </a:r>
          <a:endParaRPr lang="ru-RU" sz="2200" b="1" kern="1200" dirty="0"/>
        </a:p>
      </dsp:txBody>
      <dsp:txXfrm>
        <a:off x="4114801" y="76191"/>
        <a:ext cx="3449761" cy="841231"/>
      </dsp:txXfrm>
    </dsp:sp>
    <dsp:sp modelId="{BBF4257F-7A1E-4EDA-81DF-B5849D95D5DF}">
      <dsp:nvSpPr>
        <dsp:cNvPr id="0" name=""/>
        <dsp:cNvSpPr/>
      </dsp:nvSpPr>
      <dsp:spPr>
        <a:xfrm>
          <a:off x="4038595" y="1371610"/>
          <a:ext cx="3449761" cy="93569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4000"/>
          </a:schemeClr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Анализ полученных результатов</a:t>
          </a:r>
          <a:endParaRPr lang="ru-RU" sz="2200" b="1" kern="1200" dirty="0"/>
        </a:p>
      </dsp:txBody>
      <dsp:txXfrm>
        <a:off x="4038595" y="1371610"/>
        <a:ext cx="3449761" cy="935699"/>
      </dsp:txXfrm>
    </dsp:sp>
    <dsp:sp modelId="{3E5C28FE-6532-4037-9F58-10C4A9920588}">
      <dsp:nvSpPr>
        <dsp:cNvPr id="0" name=""/>
        <dsp:cNvSpPr/>
      </dsp:nvSpPr>
      <dsp:spPr>
        <a:xfrm>
          <a:off x="1493206" y="2626372"/>
          <a:ext cx="4626095" cy="146839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2000"/>
          </a:schemeClr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Сопоставление имеющихся результатов с прогнозируемыми</a:t>
          </a:r>
          <a:endParaRPr lang="ru-RU" sz="2200" b="1" kern="1200" dirty="0"/>
        </a:p>
      </dsp:txBody>
      <dsp:txXfrm>
        <a:off x="1493206" y="2626372"/>
        <a:ext cx="4626095" cy="1468397"/>
      </dsp:txXfrm>
    </dsp:sp>
    <dsp:sp modelId="{DC48FE98-ADCA-4CCC-A72A-A07EBD72FCF4}">
      <dsp:nvSpPr>
        <dsp:cNvPr id="0" name=""/>
        <dsp:cNvSpPr/>
      </dsp:nvSpPr>
      <dsp:spPr>
        <a:xfrm>
          <a:off x="2188109" y="4434433"/>
          <a:ext cx="3449761" cy="1204366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Корректировка планов работы с детьми и родителями</a:t>
          </a:r>
          <a:endParaRPr lang="ru-RU" sz="2200" b="1" kern="1200" dirty="0"/>
        </a:p>
      </dsp:txBody>
      <dsp:txXfrm>
        <a:off x="2188109" y="4434433"/>
        <a:ext cx="3449761" cy="1204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58B15E-6DEB-4DD3-BA1F-F4467FA19BC2}" type="datetimeFigureOut">
              <a:rPr lang="ru-RU"/>
              <a:pPr>
                <a:defRPr/>
              </a:pPr>
              <a:t>13.11.2014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AE6758-34C3-411A-8C2A-4E2C3A69C1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622E6C-D26D-424F-83A0-EC83940172D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265113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Изучить инновационный опыт </a:t>
            </a:r>
          </a:p>
          <a:p>
            <a:pPr marL="0" indent="265113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Создать эмоционально-комфортную предметно-развивающую среду.</a:t>
            </a:r>
          </a:p>
          <a:p>
            <a:pPr marL="0" indent="265113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Вызвать положительное отношение к детскому саду у детей и их родителей.</a:t>
            </a:r>
          </a:p>
          <a:p>
            <a:pPr marL="0" indent="265113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Сформировать у детей умения общения со                         взрослыми и сверстниками.</a:t>
            </a:r>
          </a:p>
          <a:p>
            <a:pPr marL="0" indent="0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 Сформировать систему взаимодействия с                      родителями для повышения их педагогической                 компетенции.</a:t>
            </a: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Систематизировать содержание работы в адаптационный период.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E6758-34C3-411A-8C2A-4E2C3A69C1A4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ru-RU" sz="16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endParaRPr lang="ru-RU" sz="16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1600" b="1" i="1" dirty="0" smtClean="0">
                <a:solidFill>
                  <a:srgbClr val="002060"/>
                </a:solidFill>
                <a:latin typeface="Georgia" pitchFamily="18" charset="0"/>
              </a:rPr>
              <a:t>Дети</a:t>
            </a:r>
          </a:p>
          <a:p>
            <a:pPr lvl="0"/>
            <a:r>
              <a:rPr lang="ru-RU" sz="1200" b="0" dirty="0" smtClean="0">
                <a:solidFill>
                  <a:srgbClr val="002060"/>
                </a:solidFill>
                <a:latin typeface="Georgia" pitchFamily="18" charset="0"/>
              </a:rPr>
              <a:t>Дети легко войдут в новую для них среду; </a:t>
            </a:r>
          </a:p>
          <a:p>
            <a:pPr lvl="0"/>
            <a:r>
              <a:rPr lang="ru-RU" sz="1200" b="0" dirty="0" smtClean="0">
                <a:solidFill>
                  <a:srgbClr val="002060"/>
                </a:solidFill>
                <a:latin typeface="Georgia" pitchFamily="18" charset="0"/>
              </a:rPr>
              <a:t>Сформируются умения общения со сверстниками и взрослыми.</a:t>
            </a:r>
            <a:r>
              <a:rPr lang="ru-RU" sz="1600" b="1" i="1" dirty="0" smtClean="0">
                <a:solidFill>
                  <a:srgbClr val="002060"/>
                </a:solidFill>
                <a:latin typeface="Georgia" pitchFamily="18" charset="0"/>
              </a:rPr>
              <a:t> Родители</a:t>
            </a:r>
          </a:p>
          <a:p>
            <a:pPr lvl="0"/>
            <a:r>
              <a:rPr lang="ru-RU" sz="1200" dirty="0" smtClean="0">
                <a:solidFill>
                  <a:srgbClr val="002060"/>
                </a:solidFill>
                <a:latin typeface="Georgia" pitchFamily="18" charset="0"/>
              </a:rPr>
              <a:t>У родителей сложится эмоционально-положительное отношение к детскому саду; </a:t>
            </a:r>
          </a:p>
          <a:p>
            <a:pPr lvl="0"/>
            <a:r>
              <a:rPr lang="ru-RU" sz="1200" dirty="0" smtClean="0">
                <a:solidFill>
                  <a:srgbClr val="002060"/>
                </a:solidFill>
                <a:latin typeface="Georgia" pitchFamily="18" charset="0"/>
              </a:rPr>
              <a:t>Стремление родителей к сотрудничеству.</a:t>
            </a:r>
            <a:endParaRPr lang="ru-RU" sz="14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ru-RU" sz="1600" b="1" i="1" dirty="0" smtClean="0">
                <a:solidFill>
                  <a:srgbClr val="002060"/>
                </a:solidFill>
                <a:latin typeface="Georgia" pitchFamily="18" charset="0"/>
              </a:rPr>
              <a:t>Педагоги</a:t>
            </a:r>
          </a:p>
          <a:p>
            <a:pPr lvl="0"/>
            <a:r>
              <a:rPr lang="ru-RU" sz="1200" dirty="0" smtClean="0">
                <a:solidFill>
                  <a:srgbClr val="002060"/>
                </a:solidFill>
                <a:latin typeface="Georgia" pitchFamily="18" charset="0"/>
              </a:rPr>
              <a:t>Установится тесное взаимодействие;  </a:t>
            </a:r>
          </a:p>
          <a:p>
            <a:pPr lvl="0"/>
            <a:r>
              <a:rPr lang="ru-RU" sz="1200" dirty="0" smtClean="0">
                <a:solidFill>
                  <a:srgbClr val="002060"/>
                </a:solidFill>
                <a:latin typeface="Georgia" pitchFamily="18" charset="0"/>
              </a:rPr>
              <a:t>У педагогов повысится уровень компетентности в организации адаптационного периода.</a:t>
            </a:r>
          </a:p>
          <a:p>
            <a:pPr lvl="0"/>
            <a:endParaRPr lang="ru-RU" sz="1200" dirty="0" smtClean="0">
              <a:solidFill>
                <a:srgbClr val="002060"/>
              </a:solidFill>
              <a:latin typeface="Georgia" pitchFamily="18" charset="0"/>
            </a:endParaRPr>
          </a:p>
          <a:p>
            <a:pPr lvl="0"/>
            <a:endParaRPr lang="ru-RU" sz="1200" b="0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E6758-34C3-411A-8C2A-4E2C3A69C1A4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E6758-34C3-411A-8C2A-4E2C3A69C1A4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43D99-4BB1-4BC8-A118-71E697451C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AE6758-34C3-411A-8C2A-4E2C3A69C1A4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436298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63F22-32A9-46E3-998E-D437C23D278D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DCB68-A428-456A-95C1-6E94532D1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ADBA7-931D-488B-BB73-8C509F3ADFBF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473C-D177-43DA-97F2-6BFEAC65D1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C0C9-2268-4CED-8C65-AF821AB7106E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0FC50-A396-48D1-B24B-AE8383E12B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8799D-5892-4F15-B267-0DF089916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ECBCF9-7D7F-45A2-BD19-73FEBD42211C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72AD954-8BD9-471E-94AB-FEAC650247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207B6-1D69-442B-A1E9-56F88BA98D8F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1A03B-28E0-4744-8BF0-D619B58D52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CD690-88F6-492C-853A-C3B31B51D6A1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7DE1-B7F3-493C-8A65-829AE98C4C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17F53-FB4A-4975-ACA1-64E67B6C7235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0360-7761-467B-9414-EBF707F460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9D49133-5299-471C-803B-F30CA10A6048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610BAE4-8350-4564-B6F8-90BB4D7FCB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0A2-7F5D-4F26-95C8-FD9594A01962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E4351-29F3-4077-A33F-148DF9A07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9543661-27DF-4652-9E7D-4F42A75943AB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14B592F-A1EE-476E-8EE7-13A2CD7FEA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6988A0-DF7E-41B3-813C-17E0B84D65A4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F49B97E-ACCA-4861-B857-5D697F841D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2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48360E-2503-4047-AF68-38C8C459ACCF}" type="datetimeFigureOut">
              <a:rPr lang="en-US"/>
              <a:pPr>
                <a:defRPr/>
              </a:pPr>
              <a:t>11/13/2014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1EE248-06F2-4C79-ADE7-211A62FC56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799" r:id="rId4"/>
    <p:sldLayoutId id="2147483800" r:id="rId5"/>
    <p:sldLayoutId id="2147483807" r:id="rId6"/>
    <p:sldLayoutId id="2147483801" r:id="rId7"/>
    <p:sldLayoutId id="2147483808" r:id="rId8"/>
    <p:sldLayoutId id="2147483809" r:id="rId9"/>
    <p:sldLayoutId id="2147483802" r:id="rId10"/>
    <p:sldLayoutId id="2147483803" r:id="rId11"/>
    <p:sldLayoutId id="21474838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BB15E1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E7ABF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BADCD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41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://www.childpsy.ru/" TargetMode="External"/><Relationship Id="rId7" Type="http://schemas.openxmlformats.org/officeDocument/2006/relationships/image" Target="../media/image81.png"/><Relationship Id="rId2" Type="http://schemas.openxmlformats.org/officeDocument/2006/relationships/hyperlink" Target="http://doshvozrast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gif"/><Relationship Id="rId4" Type="http://schemas.openxmlformats.org/officeDocument/2006/relationships/hyperlink" Target="http://psyparents.ru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1200" y="2667000"/>
            <a:ext cx="6172200" cy="28849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/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ru-RU" sz="2800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sz="2800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sz="3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«Модель сопровождения семьи и ребёнка раннего возраста в условиях МБДОУ № 79»</a:t>
            </a:r>
            <a:endParaRPr lang="ru-RU" sz="3200" i="1" dirty="0"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7400" y="5791200"/>
            <a:ext cx="6858000" cy="685800"/>
          </a:xfrm>
        </p:spPr>
        <p:txBody>
          <a:bodyPr/>
          <a:lstStyle/>
          <a:p>
            <a:pPr algn="ctr" eaLnBrk="1" hangingPunct="1"/>
            <a:endParaRPr lang="ru-RU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 eaLnBrk="1" hangingPunct="1"/>
            <a:r>
              <a:rPr lang="ru-RU" dirty="0" smtClean="0">
                <a:solidFill>
                  <a:srgbClr val="7030A0"/>
                </a:solidFill>
                <a:latin typeface="Georgia" pitchFamily="18" charset="0"/>
              </a:rPr>
              <a:t>Северодвинск 2014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524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Georgia" pitchFamily="18" charset="0"/>
              </a:rPr>
              <a:t>Муниципальное дошкольное образовательное учреждение  «Детский сад № 79 «</a:t>
            </a:r>
            <a:r>
              <a:rPr lang="ru-RU" dirty="0" err="1" smtClean="0">
                <a:solidFill>
                  <a:srgbClr val="7030A0"/>
                </a:solidFill>
                <a:latin typeface="Georgia" pitchFamily="18" charset="0"/>
              </a:rPr>
              <a:t>Мальчиш-Кибальчиш</a:t>
            </a:r>
            <a:r>
              <a:rPr lang="ru-RU" dirty="0" smtClean="0">
                <a:solidFill>
                  <a:srgbClr val="7030A0"/>
                </a:solidFill>
                <a:latin typeface="Georgia" pitchFamily="18" charset="0"/>
              </a:rPr>
              <a:t>»комбинированного вида»</a:t>
            </a:r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295400"/>
            <a:ext cx="3048000" cy="192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3" descr="f8a3303d8a4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295400"/>
            <a:ext cx="17526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" descr="f8a3303d8a4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17526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101MSDCF\DSC04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295400"/>
            <a:ext cx="3529809" cy="1989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dou79.edusite.ru/images/p9_s7304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" y="29718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http://dou79.edusite.ru/images/p9_s7304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048000"/>
            <a:ext cx="4532259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762000" y="457200"/>
            <a:ext cx="78771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Создание предметно – развивающей среды</a:t>
            </a:r>
          </a:p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младенческого и раннего возраста образовательное пространство должно предоставлять необходимые и достаточные возможности для движения, предметной и игровой деятельности с разными материалами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101MSDCF\DSC04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038600"/>
            <a:ext cx="3276600" cy="1846680"/>
          </a:xfrm>
          <a:prstGeom prst="rect">
            <a:avLst/>
          </a:prstGeom>
          <a:noFill/>
        </p:spPr>
      </p:pic>
      <p:pic>
        <p:nvPicPr>
          <p:cNvPr id="2" name="Picture 6" descr="http://dou79.edusite.ru/images/p6_s7304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057400"/>
            <a:ext cx="2895600" cy="217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71600" y="304800"/>
            <a:ext cx="6172200" cy="189436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В группах раннего возраста созданы центры для игр с водой и песком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81200" y="3200400"/>
            <a:ext cx="6172200" cy="1371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E:\DCIM\101MSDCF\DSC03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733800"/>
            <a:ext cx="3067342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dou79.edusite.ru/images/p9_s7304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692150"/>
            <a:ext cx="23590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http://dou79.edusite.ru/images/p9_img_0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895600"/>
            <a:ext cx="309562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E:\DCIM\101MSDCF\DSC03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05263"/>
            <a:ext cx="4500562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E:\DCIM\101MSDCF\DSC03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905000"/>
            <a:ext cx="4176713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Прямоугольник 5"/>
          <p:cNvSpPr>
            <a:spLocks noChangeArrowheads="1"/>
          </p:cNvSpPr>
          <p:nvPr/>
        </p:nvSpPr>
        <p:spPr bwMode="auto">
          <a:xfrm>
            <a:off x="2971800" y="457200"/>
            <a:ext cx="4572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требованиям ФГОС ДО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среда должна быть содержательно-насыщенной, трансформируемой, полифункциональной, вариативной, доступной и безопасной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101MSDCF\DSC04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191000"/>
            <a:ext cx="4326498" cy="2438399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101MSDCF\DSC04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05200"/>
            <a:ext cx="4173803" cy="2352341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101MSDCF\DSC04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"/>
            <a:ext cx="4326498" cy="2438399"/>
          </a:xfrm>
          <a:prstGeom prst="rect">
            <a:avLst/>
          </a:prstGeom>
          <a:noFill/>
        </p:spPr>
      </p:pic>
      <p:pic>
        <p:nvPicPr>
          <p:cNvPr id="2053" name="Picture 5" descr="C:\Documents and Settings\User\Рабочий стол\101MSDCF\DSC04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143000"/>
            <a:ext cx="4219989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Физическое развитие малышей является приоритетным направлением работы в ДОУ</a:t>
            </a: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779838" y="1700213"/>
            <a:ext cx="5111750" cy="2160587"/>
          </a:xfrm>
        </p:spPr>
        <p:txBody>
          <a:bodyPr>
            <a:no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Рациональный режим дня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(в соответствии с требованиями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СанПиН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)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Чтобы ребенок рос здоровым, уравновешенным, физически крепким, имел хороший аппетит, полноценный сон надо строго придерживаться режима. Сон, еда, прогулка, занятия проводятся в определенной последовательности. Ритмический распорядок жизни способствует нормальному развитию детского организма. </a:t>
            </a:r>
          </a:p>
        </p:txBody>
      </p:sp>
      <p:pic>
        <p:nvPicPr>
          <p:cNvPr id="7172" name="Picture 4" descr="1305177775_1251953874_skanirovanie00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2438400" cy="2583727"/>
          </a:xfrm>
          <a:noFill/>
        </p:spPr>
      </p:pic>
      <p:sp>
        <p:nvSpPr>
          <p:cNvPr id="39943" name="Rectangle 7"/>
          <p:cNvSpPr>
            <a:spLocks noRot="1" noChangeArrowheads="1"/>
          </p:cNvSpPr>
          <p:nvPr/>
        </p:nvSpPr>
        <p:spPr bwMode="auto">
          <a:xfrm>
            <a:off x="533400" y="4419600"/>
            <a:ext cx="44640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Закаливание</a:t>
            </a:r>
          </a:p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Обширное умывание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хождение босиком по «дорожкам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здоровья» до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 после сна с использованием нестандартного оборудования, сон без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маек, витаминизация третьего блюда,</a:t>
            </a:r>
          </a:p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8" descr="zakal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76200"/>
            <a:ext cx="1752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100_05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1277619">
            <a:off x="5053646" y="4423886"/>
            <a:ext cx="1823941" cy="2235253"/>
          </a:xfrm>
          <a:prstGeom prst="rect">
            <a:avLst/>
          </a:prstGeom>
          <a:noFill/>
        </p:spPr>
      </p:pic>
      <p:pic>
        <p:nvPicPr>
          <p:cNvPr id="8" name="Picture 9" descr="100_05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8172">
            <a:off x="6892108" y="4428957"/>
            <a:ext cx="1760746" cy="22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468313" y="476250"/>
            <a:ext cx="83629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В ДОУ был проведён конкурс на лучший спортивный уголок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 </a:t>
            </a:r>
          </a:p>
        </p:txBody>
      </p:sp>
      <p:pic>
        <p:nvPicPr>
          <p:cNvPr id="68613" name="Picture 5" descr="DSC028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1196975"/>
            <a:ext cx="302418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 descr="DSC028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3357563"/>
            <a:ext cx="221297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8" descr="DSC028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284538"/>
            <a:ext cx="21066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9" descr="DSC028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3716338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DSC028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1196975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9" name="Picture 11" descr="DSC0286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1066800"/>
            <a:ext cx="24304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DSC0286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3581400"/>
            <a:ext cx="191293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44475"/>
            <a:ext cx="8308975" cy="1965325"/>
          </a:xfrm>
        </p:spPr>
        <p:txBody>
          <a:bodyPr>
            <a:normAutofit fontScale="90000"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Здоровьесбережение</a:t>
            </a:r>
            <a:br>
              <a:rPr lang="ru-RU" sz="27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Ежедневно врач Балова Татьяна Михайловна осуществляет профилактический осмотр малышей, </a:t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медсестра Старцева Людмила Ивановна следит за здоровьем детей раннего возраста</a:t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медицинском кабинете с согласия родителей можно сделать прививки против гриппа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осенне-зимний период детям закладывают оксолиновую мазь</a:t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 раза в неделю малыши пьют настой из шиповника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2438400"/>
            <a:ext cx="3851275" cy="3657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User\Рабочий стол\101MSDCF\DSC04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0"/>
            <a:ext cx="4588308" cy="2585954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DSC046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438400"/>
            <a:ext cx="3927475" cy="2213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82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Основной этап</a:t>
            </a:r>
            <a:endParaRPr lang="ru-RU" sz="40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371600" y="1676400"/>
          <a:ext cx="6629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6" name="Содержимое 4"/>
          <p:cNvSpPr>
            <a:spLocks noGrp="1"/>
          </p:cNvSpPr>
          <p:nvPr>
            <p:ph sz="quarter" idx="1"/>
          </p:nvPr>
        </p:nvSpPr>
        <p:spPr>
          <a:xfrm>
            <a:off x="2895600" y="6172200"/>
            <a:ext cx="4038600" cy="301625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098" name="Picture 2" descr="C:\Documents and Settings\User\Рабочий стол\101MSDCF\DSC046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800600"/>
            <a:ext cx="2977433" cy="1678071"/>
          </a:xfrm>
          <a:prstGeom prst="rect">
            <a:avLst/>
          </a:prstGeom>
          <a:noFill/>
        </p:spPr>
      </p:pic>
      <p:pic>
        <p:nvPicPr>
          <p:cNvPr id="4100" name="Picture 4" descr="C:\Documents and Settings\User\Рабочий стол\101MSDCF\DSC046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1219200"/>
            <a:ext cx="2711475" cy="1680578"/>
          </a:xfrm>
          <a:prstGeom prst="rect">
            <a:avLst/>
          </a:prstGeom>
          <a:noFill/>
        </p:spPr>
      </p:pic>
      <p:pic>
        <p:nvPicPr>
          <p:cNvPr id="4101" name="Picture 5" descr="C:\Documents and Settings\User\Рабочий стол\101MSDCF\DSC046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4724400"/>
            <a:ext cx="2745872" cy="1752600"/>
          </a:xfrm>
          <a:prstGeom prst="rect">
            <a:avLst/>
          </a:prstGeom>
          <a:noFill/>
        </p:spPr>
      </p:pic>
      <p:pic>
        <p:nvPicPr>
          <p:cNvPr id="4102" name="Picture 6" descr="C:\Documents and Settings\User\Рабочий стол\101MSDCF\DSC046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1295400"/>
            <a:ext cx="2888187" cy="1627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467600" cy="762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Основной этап</a:t>
            </a:r>
            <a:endParaRPr lang="ru-RU" sz="4400" b="1" cap="none" dirty="0">
              <a:ln/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14400"/>
            <a:ext cx="35052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работа с детьми</a:t>
            </a:r>
          </a:p>
        </p:txBody>
      </p:sp>
      <p:sp>
        <p:nvSpPr>
          <p:cNvPr id="5" name="Овал 4"/>
          <p:cNvSpPr/>
          <p:nvPr/>
        </p:nvSpPr>
        <p:spPr>
          <a:xfrm>
            <a:off x="7239000" y="579120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461" name="Содержимое 9"/>
          <p:cNvSpPr>
            <a:spLocks noGrp="1"/>
          </p:cNvSpPr>
          <p:nvPr>
            <p:ph sz="quarter" idx="1"/>
          </p:nvPr>
        </p:nvSpPr>
        <p:spPr>
          <a:xfrm>
            <a:off x="228600" y="1905000"/>
            <a:ext cx="7467600" cy="563880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Диагностирование детей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Индивидуальный подход к ребенку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Формирование детского коллектива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Формирование эмоционально-положительного контакта детей с взрослыми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Развитие культурно-гигиенических навыков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Продуктивная деятельность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Сохранение и укрепление здоровья</a:t>
            </a:r>
          </a:p>
          <a:p>
            <a:pPr eaLnBrk="1" hangingPunct="1"/>
            <a:endParaRPr lang="ru-RU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2200" dirty="0" smtClean="0"/>
          </a:p>
        </p:txBody>
      </p:sp>
      <p:pic>
        <p:nvPicPr>
          <p:cNvPr id="7" name="Рисунок 6" descr="vrednprivicki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685800"/>
            <a:ext cx="2209800" cy="216217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Овал 7"/>
          <p:cNvSpPr/>
          <p:nvPr/>
        </p:nvSpPr>
        <p:spPr>
          <a:xfrm>
            <a:off x="6781800" y="5715000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6400800" y="6172200"/>
            <a:ext cx="304800" cy="3048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6019800" y="6477000"/>
            <a:ext cx="152400" cy="1524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16280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СОЦИАЛЬНАЯ  СИТУАЦИЯ РАЗВИТИЯ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7467600" cy="4873752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Раннее детство – возраст социализации, т.е приобщения детей к нормам и ценностям общества. </a:t>
            </a:r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Главная особенность социальной ситуации состоит в том, что ребенок входит в предметный мир – «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мир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постоянных вещей», осваивая функции предметов, их названия, значения и смысл.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2209800" cy="18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3" descr="f8a3303d8a4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04800"/>
            <a:ext cx="17526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392362"/>
          </a:xfrm>
        </p:spPr>
        <p:txBody>
          <a:bodyPr>
            <a:normAutofit/>
          </a:bodyPr>
          <a:lstStyle/>
          <a:p>
            <a:r>
              <a:rPr lang="ru-RU" sz="27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7239000" cy="4187952"/>
          </a:xfrm>
        </p:spPr>
        <p:txBody>
          <a:bodyPr/>
          <a:lstStyle/>
          <a:p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8a3303d8a4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228600"/>
            <a:ext cx="135031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838200" y="1066800"/>
          <a:ext cx="70104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315200" cy="5635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ВЕДУЩАЯ ДЕЯТЕЛЬНОСТЬ - ПРЕДМЕТНАЯ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4873752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Предметные действия – общепринятые способы употребления предметов – осваиваются детьми через посредство взрослого человека, с его помощью и под его руководством.</a:t>
            </a:r>
          </a:p>
          <a:p>
            <a:pPr marL="609600" indent="-609600" algn="ctr" eaLnBrk="1" hangingPunct="1">
              <a:buFontTx/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Связь действия с предметом проходит три фазы  развития:</a:t>
            </a:r>
          </a:p>
          <a:p>
            <a:pPr marL="609600" indent="-609600" eaLnBrk="1" hangingPunct="1">
              <a:buFontTx/>
              <a:buChar char="-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Ребенок выполняет с предметом все известные ему действия;</a:t>
            </a:r>
          </a:p>
          <a:p>
            <a:pPr marL="609600" indent="-609600" eaLnBrk="1" hangingPunct="1">
              <a:buFontTx/>
              <a:buChar char="-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Употребляет предмет только по назначению;</a:t>
            </a:r>
          </a:p>
          <a:p>
            <a:pPr marL="609600" indent="-609600" eaLnBrk="1" hangingPunct="1">
              <a:buFontTx/>
              <a:buChar char="-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Производит различные действия, при твердом усвоении основной функции предмета.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4149725"/>
            <a:ext cx="1670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ЦЕНТРАЛЬНЫЕ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НОВООБРАЗОВАНИЯ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Прямохождение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marL="609600" indent="-609600" eaLnBrk="1" hangingPunct="1">
              <a:buFontTx/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Овладение прямой походкой позволяет расширить круг общения с интересующими предметами, делать выбор и проявлять самостоятельность. Благодаря ходьбе  происходит интенсивное развитие координации движений, чувства расстояния и пространственного расположения.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Речь</a:t>
            </a:r>
          </a:p>
          <a:p>
            <a:pPr eaLnBrk="1" hangingPunct="1">
              <a:buFontTx/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речи идет по двум направлениям:</a:t>
            </a:r>
          </a:p>
          <a:p>
            <a:pPr eaLnBrk="1" hangingPunct="1">
              <a:buFontTx/>
              <a:buChar char="-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Совершенствуется понимание речи взрослых;</a:t>
            </a:r>
          </a:p>
          <a:p>
            <a:pPr eaLnBrk="1" hangingPunct="1">
              <a:buFontTx/>
              <a:buChar char="-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Формируется собственная активная речь.</a:t>
            </a:r>
          </a:p>
          <a:p>
            <a:endParaRPr lang="ru-RU" dirty="0"/>
          </a:p>
        </p:txBody>
      </p:sp>
      <p:pic>
        <p:nvPicPr>
          <p:cNvPr id="4" name="Рисунок 3" descr="c5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228600"/>
            <a:ext cx="2286000" cy="16002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Овладение предметной деятельностью</a:t>
            </a:r>
          </a:p>
          <a:p>
            <a:pPr eaLnBrk="1" hangingPunct="1">
              <a:buFontTx/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На первых этапах овладения предметной деятельностью действие и предмет тесно связаны: ребенок может выполнять действие только с тем предметом, который предназначен для данной деятельности.</a:t>
            </a:r>
          </a:p>
          <a:p>
            <a:pPr eaLnBrk="1" hangingPunct="1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Орудийные действия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–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действия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, в которых один предмет (орудие) употребляется для воздействия на другие. Овладение орудийными действиями требует полной перестройки движений руки ребенка, их подчинения устройству орудия.</a:t>
            </a:r>
          </a:p>
          <a:p>
            <a:pPr eaLnBrk="1" hangingPunct="1">
              <a:buFontTx/>
              <a:buNone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4" name="Рисунок 4" descr="97b6cb83959d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188361">
            <a:off x="6716789" y="540834"/>
            <a:ext cx="2192338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ПОЗНАВАТЕЛЬНЫЕ ПРОЦЕССЫ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3400" y="914400"/>
            <a:ext cx="7467600" cy="487375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Восприятие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Важнейшим новообразованием данного возраста является восприятие, которое впервые возникает как дифференцированная система отдельных функций, в основе которой лежит обобщение (</a:t>
            </a:r>
            <a:r>
              <a:rPr lang="ru-RU" sz="2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Л.С.Выготский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).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Мышление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Основная форма мышления ребенка вплоть до 3-летнего возраста – </a:t>
            </a:r>
            <a:r>
              <a:rPr lang="ru-RU" sz="22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наглядно-действенное,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когда используется связь между предметами для достижения цели и устанавливаются связи между свойствами предметов в практических действиях с ними.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Формируется </a:t>
            </a:r>
            <a:r>
              <a:rPr lang="ru-RU" sz="2200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обобщение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– мысленное объединение предметов или действий, обладающих общими признаками.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Начинает формироваться 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знаковая функция сознания, </a:t>
            </a: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т.е усвоение того, что один предмет, можно использовать в качестве заместителя другого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3276600"/>
            <a:ext cx="1670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696200" cy="7921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Воображение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762000"/>
            <a:ext cx="7467600" cy="487375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Начав устанавливать связь между предметом – заменителем и обозначаемым предметом, ребенок впервые приобретает возможность представлять себе то, о чем ему рассказывает взрослый, или что изображено на рисунке. </a:t>
            </a:r>
          </a:p>
          <a:p>
            <a:pPr eaLnBrk="1" hangingPunct="1">
              <a:buFontTx/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Память</a:t>
            </a:r>
          </a:p>
          <a:p>
            <a:pPr eaLnBrk="1" hangingPunct="1">
              <a:buFontTx/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Память в раннем детстве развивается чрезвычайно интенсивно, особенно двигательная и эмоциональная. Память принимает участие в развитии всех видов познавательной деятельности. </a:t>
            </a:r>
          </a:p>
          <a:p>
            <a:pPr eaLnBrk="1" hangingPunct="1">
              <a:buFontTx/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Доминирует непроизвольная память – дети до трех лет в основном запоминают то, что запомнилось само- повторяющиеся, яркие, необычные впечатления.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3886200"/>
            <a:ext cx="1670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315200" cy="102076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САМОСОЗНАНИЕ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7467600" cy="487375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	К концу раннего детства происходит зарождение самосознания. Ребенок начинает узнавать себя на фотографии, в зеркале, пользуется своим именем в общении. Начинает осознавать себя как самостоятельную личность со своими собственными желаниями, а также свои возросшие возможности (например, по самообслуживанию). Сравнивает себя со взрослыми и хочет быть похожим на них во всем.</a:t>
            </a:r>
          </a:p>
          <a:p>
            <a:endParaRPr lang="ru-RU" dirty="0"/>
          </a:p>
        </p:txBody>
      </p:sp>
      <p:pic>
        <p:nvPicPr>
          <p:cNvPr id="4" name="Рисунок 3" descr="e3c17dbf85e2948ee9f4f392e497757a.gif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10972125" flipV="1">
            <a:off x="2996644" y="5170382"/>
            <a:ext cx="2623255" cy="105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КРИЗИС ТРЕХ ЛЕТ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Новообразованиями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кризиса трех лет являются перестройка позиции ребенка по отношению к взрослому; стремление к самостоятельности; притязания на признание со стороны взрослого.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Суть кризиса трех лет заключается в попытке психологической эмансипации «Я» ребенка от окружающих его взрослых, которая сопровождается рядом специфических проявлений – негативной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симптоматикой кризиса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и комплексом положительных перемен.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010400" cy="4873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7467600" cy="487375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УПРЯМСТВО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Эта черта пронизывает практически все поведение ребенка. Он не воспринимает мнение других людей, а постоянно настаивает на своем.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СТРОПТИВОСТЬ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Ребенок отказывается выполнять требования взрослых, словно их не слышит (особенно это проявляется в семьях, где наблюдаются противоречия в воспитании.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СВОЕВОЛИЕ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Ребенок ставит перед собой цели и идет к их достижению через все преграды.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СИМПТОМ ОБЕСЦЕНИВАНИЯ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Проявляется в том, что ребенок начинает ругаться, дразнить и обзывать родителей.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ДЕСПОТИЗМ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Ребенок заставляет родителей делать все, что он хочет.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НЕГАТИВИЗМ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Это реакция ребенка не на содержание предложений взрослых, а на то, что это исходит именно от взрослого. 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Главная особенность кризиса – перестройка социальных отношений.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Мотив негативного поступка заложен не в содержании самой деятельности, к которой вы его приглашаете, а в отношении к вам.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</a:rPr>
              <a:t>Негативная реакция проявляется не в том, что ребенок отказывается от поступка, а в том, чтобы сделать «наоборот», т. е проявить акт независимого поведения по отношению к тому, о чем его просят.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Позитивная сторона кризиса трех лет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</a:p>
          <a:p>
            <a:pPr marL="609600" indent="-609600" eaLnBrk="1" hangingPunct="1">
              <a:buFontTx/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состоит в появлении положительного качественного новообразования личности ребенка, называемого «гордостью за достижения» (М. И.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Лисина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). Комплекс положительных преобразований разворачивается в трех направлениях:</a:t>
            </a:r>
          </a:p>
          <a:p>
            <a:pPr marL="609600" indent="-609600" eaLnBrk="1" hangingPunct="1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К предметному миру;</a:t>
            </a:r>
          </a:p>
          <a:p>
            <a:pPr marL="609600" indent="-609600" eaLnBrk="1" hangingPunct="1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К другим людям;</a:t>
            </a:r>
          </a:p>
          <a:p>
            <a:pPr marL="609600" indent="-609600" eaLnBrk="1" hangingPunct="1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К себе.</a:t>
            </a:r>
          </a:p>
          <a:p>
            <a:endParaRPr lang="ru-RU" dirty="0"/>
          </a:p>
        </p:txBody>
      </p:sp>
      <p:pic>
        <p:nvPicPr>
          <p:cNvPr id="4" name="Рисунок 3" descr="c5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4495800"/>
            <a:ext cx="2286000" cy="16002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6934200" y="1219200"/>
            <a:ext cx="1905000" cy="18288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Стресс ребёнка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0"/>
            <a:ext cx="7467600" cy="868362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При поступлении в ДОУ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990600"/>
            <a:ext cx="8001000" cy="8077200"/>
          </a:xfrm>
        </p:spPr>
        <p:txBody>
          <a:bodyPr>
            <a:noAutofit/>
          </a:bodyPr>
          <a:lstStyle/>
          <a:p>
            <a:pPr marL="1431925" indent="1889125"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 </a:t>
            </a:r>
          </a:p>
          <a:p>
            <a:pPr marL="0" indent="625475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ru-RU" sz="2000" dirty="0" smtClean="0"/>
          </a:p>
          <a:p>
            <a:pPr marL="0" indent="625475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228600" y="1219200"/>
          <a:ext cx="74676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3400" y="685800"/>
            <a:ext cx="7467600" cy="4873752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Одобрение и признание со стороны взрослого гордости за свои достижения. Оценка окружающих преобразует его чувства, испытываемые раньше при достижении результата: из радости и огорчения эти чувства превращаются в переживания успеха – неуспеха. Предметный мир становится для ребенка не только миром практического действия, миром познания, но и сферой самореализации. (М.Г. Елагина, Т.В.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Гуськова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2050" name="Рисунок 1" descr="http://im6-tub-ru.yandex.net/i?id=176183139-37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4267200"/>
            <a:ext cx="1809750" cy="177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67600" cy="762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Основной этап</a:t>
            </a:r>
            <a:endParaRPr lang="ru-RU" sz="4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114800"/>
            <a:ext cx="3276600" cy="25146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TextBox 3"/>
          <p:cNvSpPr txBox="1"/>
          <p:nvPr/>
        </p:nvSpPr>
        <p:spPr>
          <a:xfrm>
            <a:off x="3810000" y="685800"/>
            <a:ext cx="47244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работа с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педагогами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28600" y="1371600"/>
          <a:ext cx="7543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486" name="Рисунок 4" descr="E:\UbogovaSV\media_materials\4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9933"/>
              </a:clrFrom>
              <a:clrTo>
                <a:srgbClr val="009933">
                  <a:alpha val="0"/>
                </a:srgbClr>
              </a:clrTo>
            </a:clrChange>
          </a:blip>
          <a:srcRect r="11111" b="13515"/>
          <a:stretch>
            <a:fillRect/>
          </a:stretch>
        </p:blipFill>
        <p:spPr bwMode="auto">
          <a:xfrm>
            <a:off x="3810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Блок-схема: узел 6"/>
          <p:cNvSpPr/>
          <p:nvPr/>
        </p:nvSpPr>
        <p:spPr>
          <a:xfrm>
            <a:off x="8153400" y="396240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8610600" y="3124200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8305800" y="4724400"/>
            <a:ext cx="685800" cy="685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1905000" y="1600200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8534400" y="2438400"/>
            <a:ext cx="228600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2133600" y="990600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62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Основной этап</a:t>
            </a:r>
            <a:endParaRPr lang="ru-RU" sz="4400" b="1" cap="none" dirty="0">
              <a:ln/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507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4873625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Сотрудничество со специалистами.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Разработка методических рекомендаций для педагогов по созданию предметно-развивающей среды в группах для детей младшего дошкольного возраста.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Выступление на педагогическом совете по теме «Комплекс мер по профилактике </a:t>
            </a:r>
            <a:r>
              <a:rPr lang="ru-RU" dirty="0" err="1" smtClean="0">
                <a:solidFill>
                  <a:srgbClr val="002060"/>
                </a:solidFill>
              </a:rPr>
              <a:t>дезадаптации</a:t>
            </a:r>
            <a:r>
              <a:rPr lang="ru-RU" dirty="0" smtClean="0">
                <a:solidFill>
                  <a:srgbClr val="002060"/>
                </a:solidFill>
              </a:rPr>
              <a:t> детей раннего возраста к условиям ДОУ».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Участие в </a:t>
            </a:r>
            <a:r>
              <a:rPr lang="ru-RU" dirty="0" smtClean="0">
                <a:solidFill>
                  <a:srgbClr val="002060"/>
                </a:solidFill>
              </a:rPr>
              <a:t>семинаре-практикуме </a:t>
            </a:r>
            <a:r>
              <a:rPr lang="ru-RU" dirty="0" smtClean="0">
                <a:solidFill>
                  <a:srgbClr val="002060"/>
                </a:solidFill>
              </a:rPr>
              <a:t>«Взаимодействие с детьми раннего возраста». </a:t>
            </a:r>
            <a:endParaRPr lang="ru-RU" dirty="0" smtClean="0"/>
          </a:p>
          <a:p>
            <a:pPr eaLnBrk="1" hangingPunct="1"/>
            <a:r>
              <a:rPr lang="ru-RU" dirty="0" smtClean="0"/>
              <a:t>Расширенный медико-педагогический совет в конце </a:t>
            </a:r>
            <a:r>
              <a:rPr lang="ru-RU" dirty="0" smtClean="0"/>
              <a:t>года с участием специалистов.</a:t>
            </a: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65532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работа с педагогами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b="1" dirty="0">
              <a:ln/>
              <a:solidFill>
                <a:schemeClr val="accent3"/>
              </a:solidFill>
              <a:latin typeface="+mn-lt"/>
              <a:cs typeface="+mn-cs"/>
            </a:endParaRPr>
          </a:p>
        </p:txBody>
      </p:sp>
      <p:pic>
        <p:nvPicPr>
          <p:cNvPr id="21509" name="Рисунок 7" descr="44e6d5808f07ddcb51eda93a5b65fab9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5867400"/>
            <a:ext cx="4953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838200"/>
            <a:ext cx="3048000" cy="762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38200" y="1984375"/>
            <a:ext cx="7239000" cy="4873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6" name="Рисунок 1" descr="ds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"/>
            <a:ext cx="381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67600" cy="762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Основной этап</a:t>
            </a:r>
            <a:endParaRPr lang="ru-RU" sz="4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114800"/>
            <a:ext cx="3276600" cy="25146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TextBox 3"/>
          <p:cNvSpPr txBox="1"/>
          <p:nvPr/>
        </p:nvSpPr>
        <p:spPr>
          <a:xfrm>
            <a:off x="3810000" y="914400"/>
            <a:ext cx="47244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работа с родителями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228600" y="1371600"/>
          <a:ext cx="7543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6" name="Рисунок 4" descr="E:\UbogovaSV\media_materials\4.g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9933"/>
              </a:clrFrom>
              <a:clrTo>
                <a:srgbClr val="009933">
                  <a:alpha val="0"/>
                </a:srgbClr>
              </a:clrTo>
            </a:clrChange>
          </a:blip>
          <a:srcRect r="11111" b="13515"/>
          <a:stretch>
            <a:fillRect/>
          </a:stretch>
        </p:blipFill>
        <p:spPr bwMode="auto">
          <a:xfrm>
            <a:off x="381000" y="3048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Блок-схема: узел 6"/>
          <p:cNvSpPr/>
          <p:nvPr/>
        </p:nvSpPr>
        <p:spPr>
          <a:xfrm>
            <a:off x="8153400" y="396240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8610600" y="3124200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8305800" y="4724400"/>
            <a:ext cx="685800" cy="685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1905000" y="1600200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8534400" y="2438400"/>
            <a:ext cx="228600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2133600" y="990600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Родители участвуют в создании мини - музеев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I:\мультимедиа  МБДОУ № 79\мини музейкиндер\SAM_048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581400"/>
            <a:ext cx="4061883" cy="3046412"/>
          </a:xfrm>
          <a:prstGeom prst="rect">
            <a:avLst/>
          </a:prstGeom>
          <a:noFill/>
        </p:spPr>
      </p:pic>
      <p:pic>
        <p:nvPicPr>
          <p:cNvPr id="1027" name="Picture 3" descr="I:\мультимедиа  МБДОУ № 79\мини музейкиндер\SAM_0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38600"/>
            <a:ext cx="3505200" cy="2628900"/>
          </a:xfrm>
          <a:prstGeom prst="rect">
            <a:avLst/>
          </a:prstGeom>
          <a:noFill/>
        </p:spPr>
      </p:pic>
      <p:pic>
        <p:nvPicPr>
          <p:cNvPr id="1028" name="Picture 4" descr="I:\мультимедиа  МБДОУ № 79\мини музейкиндер\SAM_0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371600"/>
            <a:ext cx="2209800" cy="2946400"/>
          </a:xfrm>
          <a:prstGeom prst="rect">
            <a:avLst/>
          </a:prstGeom>
          <a:noFill/>
        </p:spPr>
      </p:pic>
      <p:pic>
        <p:nvPicPr>
          <p:cNvPr id="1029" name="Picture 5" descr="I:\мультимедиа  МБДОУ № 79\мини музейкиндер\SAM_04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524000"/>
            <a:ext cx="3276600" cy="2457450"/>
          </a:xfrm>
          <a:prstGeom prst="rect">
            <a:avLst/>
          </a:prstGeom>
          <a:noFill/>
        </p:spPr>
      </p:pic>
      <p:pic>
        <p:nvPicPr>
          <p:cNvPr id="1030" name="Picture 6" descr="I:\мультимедиа  МБДОУ № 79\мини музейкиндер\SAM_05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524000"/>
            <a:ext cx="350520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Педагоги провели мастер – класс по созданию куклы Тильды совместно с родителями и детьми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D:\Изображение\ФОТО\фотки ДОУ\новый набор\P21418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05000"/>
            <a:ext cx="3368604" cy="4492625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D:\Изображение\ФОТО\фотки ДОУ\новый набор\P2141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28800"/>
            <a:ext cx="3440400" cy="458720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o1150 Grain of dazzle colour clo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2" name="Picture 2" descr="D:\Изображение\ФОТО\фотки ДОУ\новый набор\P2051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5760640" cy="432048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Изображение\ФОТО\фотки ДОУ\новый набор\P2051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787" y="2924944"/>
            <a:ext cx="5725321" cy="3816024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37800" cy="2354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260648"/>
            <a:ext cx="8659688" cy="606395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Мини-музей «Пуговка» в первой младшей группе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педсовет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8136904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/>
          </p:nvPr>
        </p:nvSpPr>
        <p:spPr>
          <a:xfrm>
            <a:off x="4953000" y="816567"/>
            <a:ext cx="3344280" cy="5342961"/>
          </a:xfrm>
        </p:spPr>
        <p:txBody>
          <a:bodyPr lIns="82945" tIns="25597" rIns="82945" bIns="41473" anchor="t"/>
          <a:lstStyle/>
          <a:p>
            <a:pPr>
              <a:lnSpc>
                <a:spcPct val="150000"/>
              </a:lnSpc>
            </a:pPr>
            <a:endParaRPr lang="ru-RU" altLang="ru-RU" sz="29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altLang="ru-RU" sz="29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мини – музея </a:t>
            </a:r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«Жили – были гномики» для детей и родителей.</a:t>
            </a:r>
            <a:endParaRPr lang="ru-RU" altLang="ru-RU" sz="2400" dirty="0" smtClean="0">
              <a:solidFill>
                <a:schemeClr val="accent1">
                  <a:lumMod val="75000"/>
                </a:schemeClr>
              </a:solidFill>
              <a:ea typeface="Lucida Sans Unicode" pitchFamily="34" charset="0"/>
            </a:endParaRPr>
          </a:p>
        </p:txBody>
      </p:sp>
      <p:pic>
        <p:nvPicPr>
          <p:cNvPr id="9219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14400"/>
            <a:ext cx="3581400" cy="537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574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Адаптация- приспособленная реакция , основанная на инстинктах самосохранения.</a:t>
            </a:r>
            <a:br>
              <a:rPr lang="ru-RU" sz="27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Адаптация -является активным процессом , приводящим или к позитивным результатам или негативным.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62000" y="3124200"/>
            <a:ext cx="7162800" cy="3349752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Критерии адаптации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Поведенческие реакции.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Уровень нервно-психического развития.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Заболевания и течения болезни.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Антропометрические показатели.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Степень сформированности навыков общения ребёнка с другими деть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008063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выставке «Наши увлечения» приняли участие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дети и родители. 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Также работы представили педагоги.</a:t>
            </a:r>
          </a:p>
        </p:txBody>
      </p:sp>
      <p:pic>
        <p:nvPicPr>
          <p:cNvPr id="30724" name="Picture 4" descr="C:\Documents and Settings\Администратор\Рабочий стол\любе\DSC03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141663"/>
            <a:ext cx="5991225" cy="3365500"/>
          </a:xfrm>
          <a:noFill/>
        </p:spPr>
      </p:pic>
      <p:pic>
        <p:nvPicPr>
          <p:cNvPr id="35844" name="Picture 5" descr="C:\Documents and Settings\Администратор\Рабочий стол\любе\DSC03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484313"/>
            <a:ext cx="60229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6867" name="Picture 2" descr="C:\Documents and Settings\Администратор\Рабочий стол\любе\DSC031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3003550"/>
            <a:ext cx="4038600" cy="2268538"/>
          </a:xfrm>
          <a:noFill/>
        </p:spPr>
      </p:pic>
      <p:pic>
        <p:nvPicPr>
          <p:cNvPr id="36868" name="Picture 3" descr="C:\Documents and Settings\Администратор\Рабочий стол\любе\DSC031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3003550"/>
            <a:ext cx="4038600" cy="2268538"/>
          </a:xfrm>
          <a:noFill/>
        </p:spPr>
      </p:pic>
      <p:pic>
        <p:nvPicPr>
          <p:cNvPr id="36869" name="Picture 4" descr="C:\Documents and Settings\Администратор\Рабочий стол\любе\DSC03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765175"/>
            <a:ext cx="38322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7467600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Родители детей раннего возраста приняли участие в региональном конкурсе «Спасём мир птиц» и в конкурсе «Детский сад глазами детей и родителей», в городском фотоконкурсе «Поморье – благословенный край» участвуют в фотоконкурсах, проводимых в ДОУ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Documents and Settings\User\Рабочий стол\DSC046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55494"/>
            <a:ext cx="3657600" cy="2061411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DSC0465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2855494"/>
            <a:ext cx="3657600" cy="2061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Педагоги групп оформляют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фотостенды для родителей о жизни детей в группе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Documents and Settings\User\Рабочий стол\101MSDCF\DSC046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3657600" cy="32004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101MSDCF\DSC046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524000"/>
            <a:ext cx="2815556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 первые дни адаптационного периода родители посещают группу вместе с детьми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C:\Documents and Settings\User\Рабочий стол\DSC046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4668064" cy="263090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3657600" cy="206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F:\DCIM\101MSDCF\DSC04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6568" y="3760036"/>
            <a:ext cx="4357632" cy="2455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9216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Заключительный этап</a:t>
            </a:r>
            <a:endParaRPr lang="ru-RU" sz="4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531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graphicFrame>
        <p:nvGraphicFramePr>
          <p:cNvPr id="5" name="Схема 4"/>
          <p:cNvGraphicFramePr/>
          <p:nvPr/>
        </p:nvGraphicFramePr>
        <p:xfrm>
          <a:off x="533400" y="914400"/>
          <a:ext cx="7696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Выгнутая вверх стрелка 5"/>
          <p:cNvSpPr/>
          <p:nvPr/>
        </p:nvSpPr>
        <p:spPr>
          <a:xfrm rot="5400000">
            <a:off x="7240587" y="1903413"/>
            <a:ext cx="835025" cy="381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6577046">
            <a:off x="6226175" y="3314701"/>
            <a:ext cx="835025" cy="381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14687961" flipH="1">
            <a:off x="1609725" y="3316288"/>
            <a:ext cx="835025" cy="381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5400000" flipV="1">
            <a:off x="611187" y="1903413"/>
            <a:ext cx="835025" cy="381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 rot="5400000">
            <a:off x="3975894" y="4939506"/>
            <a:ext cx="704850" cy="42703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9144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Результативность</a:t>
            </a:r>
            <a:endParaRPr lang="ru-RU" sz="4400" b="1" cap="none" dirty="0">
              <a:ln/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6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</a:rPr>
              <a:t>Систематизирована работа адаптационного периода.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Большинство детей легко вошли в новую среду.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Тесное взаимодействие всех участников проекта.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Расширились знания педагогов о создании условий для успешной адаптации детей.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Разработан дизайн и создано внутреннее убранство групп, предметно-пространственная развивающая среда.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Пополнены методическая и дидактическая базы.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  <p:pic>
        <p:nvPicPr>
          <p:cNvPr id="4" name="Рисунок 3" descr="boy15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95600" y="5473700"/>
            <a:ext cx="4953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01000" cy="685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Результативность</a:t>
            </a:r>
            <a:endParaRPr lang="ru-RU" sz="4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32" name="TextBox 23"/>
          <p:cNvSpPr txBox="1">
            <a:spLocks noChangeArrowheads="1"/>
          </p:cNvSpPr>
          <p:nvPr/>
        </p:nvSpPr>
        <p:spPr bwMode="auto">
          <a:xfrm>
            <a:off x="685800" y="990600"/>
            <a:ext cx="2667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Georgia" pitchFamily="18" charset="0"/>
              </a:rPr>
              <a:t>Спокойный сон</a:t>
            </a:r>
          </a:p>
        </p:txBody>
      </p:sp>
      <p:sp>
        <p:nvSpPr>
          <p:cNvPr id="1033" name="TextBox 24"/>
          <p:cNvSpPr txBox="1">
            <a:spLocks noChangeArrowheads="1"/>
          </p:cNvSpPr>
          <p:nvPr/>
        </p:nvSpPr>
        <p:spPr bwMode="auto">
          <a:xfrm>
            <a:off x="5029200" y="38862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Georgia" pitchFamily="18" charset="0"/>
              </a:rPr>
              <a:t>Общение</a:t>
            </a:r>
          </a:p>
        </p:txBody>
      </p:sp>
      <p:sp>
        <p:nvSpPr>
          <p:cNvPr id="1034" name="TextBox 25"/>
          <p:cNvSpPr txBox="1">
            <a:spLocks noChangeArrowheads="1"/>
          </p:cNvSpPr>
          <p:nvPr/>
        </p:nvSpPr>
        <p:spPr bwMode="auto">
          <a:xfrm>
            <a:off x="685800" y="3810000"/>
            <a:ext cx="2971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Georgia" pitchFamily="18" charset="0"/>
              </a:rPr>
              <a:t>Положительные эмоции</a:t>
            </a:r>
          </a:p>
        </p:txBody>
      </p:sp>
      <p:sp>
        <p:nvSpPr>
          <p:cNvPr id="1035" name="TextBox 26"/>
          <p:cNvSpPr txBox="1">
            <a:spLocks noChangeArrowheads="1"/>
          </p:cNvSpPr>
          <p:nvPr/>
        </p:nvSpPr>
        <p:spPr bwMode="auto">
          <a:xfrm>
            <a:off x="4800600" y="9906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Georgia" pitchFamily="18" charset="0"/>
              </a:rPr>
              <a:t>Хороший аппетит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685800" y="1371600"/>
          <a:ext cx="3124200" cy="240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Содержимое 12"/>
          <p:cNvGraphicFramePr>
            <a:graphicFrameLocks noGrp="1"/>
          </p:cNvGraphicFramePr>
          <p:nvPr>
            <p:ph sz="quarter" idx="1"/>
          </p:nvPr>
        </p:nvGraphicFramePr>
        <p:xfrm>
          <a:off x="4572000" y="1447801"/>
          <a:ext cx="31242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4419600" y="4267200"/>
          <a:ext cx="3276600" cy="240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762000" y="4191000"/>
          <a:ext cx="3200400" cy="240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7696200" cy="170656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Результаты адаптации</a:t>
            </a:r>
            <a:b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6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 2014 году в группы раннего возраста поступил 161 ребёнок: у83 </a:t>
            </a:r>
            <a:r>
              <a:rPr lang="ru-RU" sz="1600" b="1" cap="none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детей – лёгкая степень адаптации</a:t>
            </a:r>
            <a:br>
              <a:rPr lang="ru-RU" sz="1600" b="1" cap="none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600" b="1" cap="none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у 77 – средняя степень адаптации </a:t>
            </a:r>
            <a:br>
              <a:rPr lang="ru-RU" sz="1600" b="1" cap="none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600" b="1" cap="none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у 1 ребёнка – тяжёлая степень адаптации </a:t>
            </a:r>
            <a:r>
              <a:rPr lang="ru-RU" sz="1600" b="1" cap="none" dirty="0" smtClean="0">
                <a:ln/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600" b="1" cap="none" dirty="0" smtClean="0">
                <a:ln/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b="1" cap="none" dirty="0" smtClean="0">
                <a:ln/>
                <a:solidFill>
                  <a:schemeClr val="tx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2013 год</a:t>
            </a: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ru-RU" sz="2000" b="1" cap="none" dirty="0">
              <a:ln/>
              <a:solidFill>
                <a:schemeClr val="tx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2590800"/>
          <a:ext cx="58674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429000" y="3657600"/>
          <a:ext cx="4876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dirty="0" smtClean="0"/>
              <a:t>Структура преемственных связей в системе воспитания, обучения, развития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86125" y="1143000"/>
            <a:ext cx="2500313" cy="571500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/>
              <a:t>Преемственность</a:t>
            </a:r>
            <a:r>
              <a:rPr lang="ru-RU" b="1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500" y="1285875"/>
            <a:ext cx="2143125" cy="914400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Ранний возраст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05600" y="1295400"/>
            <a:ext cx="1828800" cy="914400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Дошкольный возраст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85938" y="2357438"/>
            <a:ext cx="5643562" cy="2571750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endParaRPr lang="ru-RU" dirty="0"/>
          </a:p>
          <a:p>
            <a:pPr>
              <a:buFont typeface="Wingdings" pitchFamily="2" charset="2"/>
              <a:buChar char="Ø"/>
              <a:defRPr/>
            </a:pPr>
            <a:endParaRPr lang="ru-RU" dirty="0"/>
          </a:p>
          <a:p>
            <a:pPr>
              <a:buFont typeface="Wingdings" pitchFamily="2" charset="2"/>
              <a:buChar char="Ø"/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Изучение программы «От рождения до школы»  под ред. </a:t>
            </a:r>
            <a:r>
              <a:rPr lang="ru-RU" dirty="0" err="1"/>
              <a:t>Н.Е.Вераксы</a:t>
            </a:r>
            <a:endParaRPr lang="ru-RU" dirty="0"/>
          </a:p>
          <a:p>
            <a:pPr>
              <a:buFont typeface="Wingdings" pitchFamily="2" charset="2"/>
              <a:buChar char="Ø"/>
              <a:defRPr/>
            </a:pPr>
            <a:r>
              <a:rPr lang="ru-RU" dirty="0"/>
              <a:t>Взаимопомощь и обмен опытом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err="1">
                <a:solidFill>
                  <a:schemeClr val="tx1"/>
                </a:solidFill>
              </a:rPr>
              <a:t>Педагогико-методическая</a:t>
            </a:r>
            <a:r>
              <a:rPr lang="ru-RU" dirty="0">
                <a:solidFill>
                  <a:schemeClr val="tx1"/>
                </a:solidFill>
              </a:rPr>
              <a:t> деятельность: педсоветы, семинары, консультации, методические объединения, методические дни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</a:rPr>
              <a:t>Взаимопосещение воспитателями воспитательно-образовательного процесса</a:t>
            </a:r>
          </a:p>
          <a:p>
            <a:pPr>
              <a:buFont typeface="Wingdings" pitchFamily="2" charset="2"/>
              <a:buChar char="Ø"/>
              <a:defRPr/>
            </a:pPr>
            <a:endParaRPr lang="ru-RU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85938" y="5143500"/>
            <a:ext cx="5643562" cy="428625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Единая воспитательная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85938" y="5857875"/>
            <a:ext cx="5643562" cy="642938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ru-RU" dirty="0">
                <a:solidFill>
                  <a:schemeClr val="tx1"/>
                </a:solidFill>
              </a:rPr>
              <a:t>Создание единого образовательного пространства</a:t>
            </a:r>
          </a:p>
        </p:txBody>
      </p:sp>
      <p:cxnSp>
        <p:nvCxnSpPr>
          <p:cNvPr id="10" name="Прямая со стрелкой 9"/>
          <p:cNvCxnSpPr>
            <a:stCxn id="3" idx="2"/>
          </p:cNvCxnSpPr>
          <p:nvPr/>
        </p:nvCxnSpPr>
        <p:spPr>
          <a:xfrm rot="16200000" flipH="1">
            <a:off x="5589587" y="660401"/>
            <a:ext cx="214313" cy="23225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6" idx="0"/>
          </p:cNvCxnSpPr>
          <p:nvPr/>
        </p:nvCxnSpPr>
        <p:spPr>
          <a:xfrm rot="5400000" flipH="1" flipV="1">
            <a:off x="5589588" y="1017587"/>
            <a:ext cx="357188" cy="232251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6" idx="0"/>
          </p:cNvCxnSpPr>
          <p:nvPr/>
        </p:nvCxnSpPr>
        <p:spPr>
          <a:xfrm rot="16200000" flipV="1">
            <a:off x="3518694" y="1267619"/>
            <a:ext cx="285750" cy="189388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6" idx="2"/>
            <a:endCxn id="7" idx="0"/>
          </p:cNvCxnSpPr>
          <p:nvPr/>
        </p:nvCxnSpPr>
        <p:spPr>
          <a:xfrm rot="5400000">
            <a:off x="4500562" y="5037138"/>
            <a:ext cx="214313" cy="158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" idx="2"/>
          </p:cNvCxnSpPr>
          <p:nvPr/>
        </p:nvCxnSpPr>
        <p:spPr>
          <a:xfrm rot="5400000">
            <a:off x="3553619" y="875506"/>
            <a:ext cx="142875" cy="18208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7" idx="2"/>
            <a:endCxn id="8" idx="0"/>
          </p:cNvCxnSpPr>
          <p:nvPr/>
        </p:nvCxnSpPr>
        <p:spPr>
          <a:xfrm rot="5400000">
            <a:off x="4464844" y="5714206"/>
            <a:ext cx="285750" cy="158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" descr="e3c17dbf85e2948ee9f4f392e497757a.gif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1771946">
            <a:off x="374650" y="4899025"/>
            <a:ext cx="28384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383638_ageddes376[1]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0448" b="17910"/>
          <a:stretch>
            <a:fillRect/>
          </a:stretch>
        </p:blipFill>
        <p:spPr>
          <a:xfrm>
            <a:off x="2133600" y="2895600"/>
            <a:ext cx="5562600" cy="2288612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cross"/>
            <a:bevelB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400800" cy="685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Цель:</a:t>
            </a:r>
            <a:endParaRPr lang="ru-RU" sz="4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81000" y="1143000"/>
            <a:ext cx="7467600" cy="5178425"/>
          </a:xfrm>
        </p:spPr>
        <p:txBody>
          <a:bodyPr>
            <a:normAutofit/>
          </a:bodyPr>
          <a:lstStyle/>
          <a:p>
            <a:pPr indent="-7938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Систематизация работы по созданию благоприятных условий социальной адаптации детей в условиях  дошкольного учреждения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3600" b="1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960438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Перспективы</a:t>
            </a:r>
            <a:endParaRPr lang="ru-RU" sz="4400" b="1" cap="none" dirty="0">
              <a:ln/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7620000" cy="48736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</a:rPr>
              <a:t>Создание каталогов сценариев  досугов  и  развлечений  для  детей  раннего                     возраста и их   родителей.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</a:rPr>
              <a:t>Создание условий для развития индивидуальности.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</a:rPr>
              <a:t>Разработка новых нетрадиционных                     форм работы с родителями.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</a:rPr>
              <a:t>Совершенствование всего                   педагогического процесса на основе восприятия ребёнка как субъекта деятельности.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</a:rPr>
              <a:t> Обобщение опыта работы по развитию детей раннего возраста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  <p:pic>
        <p:nvPicPr>
          <p:cNvPr id="4" name="Рисунок 3" descr="091dcef1d9ab13caed18122f41d5157b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2590800"/>
            <a:ext cx="2819948" cy="1828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7653" name="Рисунок 4" descr="c6ee0a6dc9fcb247a8c5e0d175431d1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5905500"/>
            <a:ext cx="42862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Информационные ресурсы</a:t>
            </a:r>
            <a:endParaRPr lang="ru-RU" sz="4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8153400" cy="4873625"/>
          </a:xfrm>
        </p:spPr>
        <p:txBody>
          <a:bodyPr>
            <a:normAutofit fontScale="3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Белкина Л.В. «Адаптация детей раннего возраста к условиям ДОУ» Воронеж, 2004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err="1" smtClean="0">
                <a:solidFill>
                  <a:srgbClr val="002060"/>
                </a:solidFill>
                <a:latin typeface="Georgia" pitchFamily="18" charset="0"/>
              </a:rPr>
              <a:t>Ветрова</a:t>
            </a: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 В.В. «Во что играть с ребенком до 3 лет»  М., 2008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Давыдова О.И., Майер А.А «Адаптационные группы в ДОУ Методическое пособие» М, 2005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Лыкова И.А. «Изобразительная деятельность в детском саду. Ранний возраст»  М., 2009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Е.В.Полозова «Продуктивная деятельность с детьми раннего возраста» Воронеж, 2007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«Интегрированные занятия в детском саду» Детство-Пресс,2010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«Развитие детей раннего возраста в условиях вариативного дошкольного образования» / Под. ред. </a:t>
            </a:r>
            <a:r>
              <a:rPr lang="ru-RU" sz="4000" dirty="0" err="1" smtClean="0">
                <a:solidFill>
                  <a:srgbClr val="002060"/>
                </a:solidFill>
                <a:latin typeface="Georgia" pitchFamily="18" charset="0"/>
              </a:rPr>
              <a:t>Т.Н.Дороновой</a:t>
            </a: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, Т.И.Ерофеевой М., 2010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err="1" smtClean="0">
                <a:solidFill>
                  <a:srgbClr val="002060"/>
                </a:solidFill>
                <a:latin typeface="Georgia" pitchFamily="18" charset="0"/>
              </a:rPr>
              <a:t>Севостьянова</a:t>
            </a: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 Е.О. «Программа адаптации детей к ДОУ» М.,2005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err="1" smtClean="0">
                <a:solidFill>
                  <a:srgbClr val="002060"/>
                </a:solidFill>
                <a:latin typeface="Georgia" pitchFamily="18" charset="0"/>
              </a:rPr>
              <a:t>Теплюк</a:t>
            </a: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 С.Н. «Занятия на прогулке с малышами» М., 2001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err="1" smtClean="0">
                <a:solidFill>
                  <a:srgbClr val="002060"/>
                </a:solidFill>
                <a:latin typeface="Georgia" pitchFamily="18" charset="0"/>
              </a:rPr>
              <a:t>Халезова</a:t>
            </a: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 Н.Б. «Лепка в детском саду» М., 2008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Хомякова Е.Е. «Комплексные развивающие занятия с детьми раннего возраста»  М., 2009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err="1" smtClean="0">
                <a:solidFill>
                  <a:srgbClr val="002060"/>
                </a:solidFill>
                <a:latin typeface="Georgia" pitchFamily="18" charset="0"/>
              </a:rPr>
              <a:t>Янушко</a:t>
            </a:r>
            <a:r>
              <a:rPr lang="ru-RU" sz="4000" dirty="0" smtClean="0">
                <a:solidFill>
                  <a:srgbClr val="002060"/>
                </a:solidFill>
                <a:latin typeface="Georgia" pitchFamily="18" charset="0"/>
              </a:rPr>
              <a:t> Е.А. «Аппликация с детьми раннего возраста» М., 2007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u="sng" dirty="0" smtClean="0">
                <a:latin typeface="Georgia" pitchFamily="18" charset="0"/>
                <a:hlinkClick r:id="rId2"/>
              </a:rPr>
              <a:t>http://doshvozrast.ru</a:t>
            </a:r>
            <a:r>
              <a:rPr lang="ru-RU" sz="4000" dirty="0" smtClean="0">
                <a:latin typeface="Georgia" pitchFamily="18" charset="0"/>
              </a:rPr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u="sng" dirty="0" smtClean="0">
                <a:latin typeface="Georgia" pitchFamily="18" charset="0"/>
                <a:hlinkClick r:id="rId3"/>
              </a:rPr>
              <a:t>http://www.childpsy.ru</a:t>
            </a:r>
            <a:r>
              <a:rPr lang="ru-RU" sz="4000" dirty="0" smtClean="0">
                <a:latin typeface="Georgia" pitchFamily="18" charset="0"/>
              </a:rPr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sz="4000" dirty="0" smtClean="0">
                <a:latin typeface="Georgia" pitchFamily="18" charset="0"/>
              </a:rPr>
              <a:t> </a:t>
            </a:r>
            <a:r>
              <a:rPr lang="ru-RU" sz="4000" u="sng" dirty="0" smtClean="0">
                <a:latin typeface="Georgia" pitchFamily="18" charset="0"/>
                <a:hlinkClick r:id="rId4"/>
              </a:rPr>
              <a:t>http://psyparents.ru</a:t>
            </a:r>
            <a:r>
              <a:rPr lang="ru-RU" sz="4000" dirty="0" smtClean="0">
                <a:latin typeface="Georgia" pitchFamily="18" charset="0"/>
              </a:rPr>
              <a:t> </a:t>
            </a:r>
            <a:r>
              <a:rPr lang="ru-RU" sz="1600" b="1" dirty="0" smtClean="0"/>
              <a:t> </a:t>
            </a:r>
            <a:endParaRPr lang="ru-RU" sz="16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sz="1600" dirty="0" smtClean="0">
              <a:latin typeface="Georgia" pitchFamily="18" charset="0"/>
            </a:endParaRPr>
          </a:p>
        </p:txBody>
      </p:sp>
      <p:pic>
        <p:nvPicPr>
          <p:cNvPr id="29700" name="Рисунок 3" descr="13288926_1199218349_23257709_67ba56191dac43f469a54475669cf627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6013450"/>
            <a:ext cx="15621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5486400"/>
            <a:ext cx="14414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5791200"/>
            <a:ext cx="1225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4953000"/>
            <a:ext cx="1296988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Содержимое 3" descr="0_20091_98ed6d72_L[1]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2971800"/>
            <a:ext cx="5400675" cy="3492652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Рисунок 5" descr="239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1" y="457200"/>
            <a:ext cx="2438400" cy="309562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Овал 6"/>
          <p:cNvSpPr/>
          <p:nvPr/>
        </p:nvSpPr>
        <p:spPr>
          <a:xfrm>
            <a:off x="7315200" y="480060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7924800" y="381000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7772400" y="2667000"/>
            <a:ext cx="304800" cy="3048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8229600" y="2057400"/>
            <a:ext cx="304800" cy="3048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7391400" y="3429000"/>
            <a:ext cx="609600" cy="6096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8153400" y="1295400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0"/>
            <a:ext cx="6477000" cy="808038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Задачи:</a:t>
            </a:r>
            <a:endParaRPr lang="ru-RU" sz="4400" b="1" cap="none" dirty="0">
              <a:ln/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838200"/>
            <a:ext cx="8077200" cy="5867400"/>
          </a:xfrm>
        </p:spPr>
        <p:txBody>
          <a:bodyPr>
            <a:noAutofit/>
          </a:bodyPr>
          <a:lstStyle/>
          <a:p>
            <a:pPr marL="0" indent="265113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Изучить инновационный опыт. </a:t>
            </a:r>
          </a:p>
          <a:p>
            <a:pPr marL="0" indent="265113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Создать эмоционально-комфортную предметно-развивающую среду.</a:t>
            </a:r>
          </a:p>
          <a:p>
            <a:pPr marL="0" indent="265113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Вызвать положительное отношение к детскому саду у детей и их родителей.</a:t>
            </a:r>
          </a:p>
          <a:p>
            <a:pPr marL="0" indent="265113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Сформировать у детей умения общения со                         взрослыми и сверстниками.</a:t>
            </a:r>
          </a:p>
          <a:p>
            <a:pPr marL="0" indent="0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 Сформировать систему взаимодействия с                      родителями для повышения их педагогической                 компетенции.</a:t>
            </a:r>
          </a:p>
          <a:p>
            <a:pP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Систематизировать содержание работы в адаптационный период.</a:t>
            </a:r>
          </a:p>
          <a:p>
            <a:pPr>
              <a:defRPr/>
            </a:pPr>
            <a:endParaRPr lang="ru-RU" sz="1400" dirty="0" smtClean="0">
              <a:solidFill>
                <a:schemeClr val="accent6">
                  <a:lumMod val="75000"/>
                </a:schemeClr>
              </a:solidFill>
              <a:latin typeface="MS Reference Sans Serif" pitchFamily="34" charset="0"/>
            </a:endParaRPr>
          </a:p>
        </p:txBody>
      </p:sp>
      <p:pic>
        <p:nvPicPr>
          <p:cNvPr id="13317" name="Рисунок 4" descr="ff860c3b7f8e7d3a94503b15cf0f979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5943600"/>
            <a:ext cx="3492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55948_image_large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5334000"/>
            <a:ext cx="1600200" cy="136675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Ожидаемые результаты</a:t>
            </a:r>
            <a:endParaRPr lang="ru-RU" sz="4000" b="1" cap="none" dirty="0">
              <a:ln/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28600" y="1219200"/>
          <a:ext cx="7848600" cy="525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узел 9"/>
          <p:cNvSpPr/>
          <p:nvPr/>
        </p:nvSpPr>
        <p:spPr>
          <a:xfrm>
            <a:off x="6400800" y="1143000"/>
            <a:ext cx="2438400" cy="2133600"/>
          </a:xfrm>
          <a:prstGeom prst="flowChartConnector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Успешная адаптация детей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762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8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Условия успешной адаптации детей</a:t>
            </a:r>
            <a:endParaRPr lang="ru-RU" sz="28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7924800" cy="54102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endParaRPr lang="ru-RU" sz="2200" dirty="0" smtClean="0">
              <a:solidFill>
                <a:srgbClr val="002060"/>
              </a:solidFill>
            </a:endParaRPr>
          </a:p>
          <a:p>
            <a:pPr marL="274320" indent="-274320" algn="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200" dirty="0">
              <a:solidFill>
                <a:srgbClr val="002060"/>
              </a:solidFill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0" y="1066800"/>
          <a:ext cx="7391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52800" y="47244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7938"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Использование системного          подхода в организации адаптации, позволило детям значительно легче перенести этот период.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1219200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Организационно-</a:t>
            </a:r>
            <a:b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подготовительный этап</a:t>
            </a:r>
            <a:br>
              <a:rPr lang="ru-RU" sz="4400" b="1" cap="none" dirty="0" smtClean="0">
                <a:ln/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ru-RU" b="1" cap="none" dirty="0">
              <a:ln/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848600" cy="4873625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000" dirty="0" smtClean="0"/>
          </a:p>
          <a:p>
            <a:pPr indent="449263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b="1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           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                  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152400" y="914400"/>
          <a:ext cx="8305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D519FF"/>
      </a:accent1>
      <a:accent2>
        <a:srgbClr val="7030A0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D519FF"/>
    </a:accent1>
    <a:accent2>
      <a:srgbClr val="7030A0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3222</TotalTime>
  <Words>2009</Words>
  <Application>Microsoft Office PowerPoint</Application>
  <PresentationFormat>Экран (4:3)</PresentationFormat>
  <Paragraphs>311</Paragraphs>
  <Slides>52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Эркер</vt:lpstr>
      <vt:lpstr>   «Модель сопровождения семьи и ребёнка раннего возраста в условиях МБДОУ № 79»</vt:lpstr>
      <vt:lpstr> </vt:lpstr>
      <vt:lpstr>При поступлении в ДОУ</vt:lpstr>
      <vt:lpstr>Адаптация- приспособленная реакция , основанная на инстинктах самосохранения. Адаптация -является активным процессом , приводящим или к позитивным результатам или негативным. </vt:lpstr>
      <vt:lpstr>Цель:</vt:lpstr>
      <vt:lpstr>Задачи:</vt:lpstr>
      <vt:lpstr>Ожидаемые результаты</vt:lpstr>
      <vt:lpstr>Условия успешной адаптации детей</vt:lpstr>
      <vt:lpstr> Организационно- подготовительный этап </vt:lpstr>
      <vt:lpstr>Слайд 10</vt:lpstr>
      <vt:lpstr>В группах раннего возраста созданы центры для игр с водой и песком</vt:lpstr>
      <vt:lpstr>Слайд 12</vt:lpstr>
      <vt:lpstr>Слайд 13</vt:lpstr>
      <vt:lpstr>Физическое развитие малышей является приоритетным направлением работы в ДОУ</vt:lpstr>
      <vt:lpstr>Слайд 15</vt:lpstr>
      <vt:lpstr>Здоровьесбережение Ежедневно врач Балова Татьяна Михайловна осуществляет профилактический осмотр малышей,  медсестра Старцева Людмила Ивановна следит за здоровьем детей раннего возраста в медицинском кабинете с согласия родителей можно сделать прививки против гриппа В осенне-зимний период детям закладывают оксолиновую мазь 2 раза в неделю малыши пьют настой из шиповника</vt:lpstr>
      <vt:lpstr>Основной этап</vt:lpstr>
      <vt:lpstr>Основной этап</vt:lpstr>
      <vt:lpstr>СОЦИАЛЬНАЯ  СИТУАЦИЯ РАЗВИТИЯ</vt:lpstr>
      <vt:lpstr>ВЕДУЩАЯ ДЕЯТЕЛЬНОСТЬ - ПРЕДМЕТНАЯ</vt:lpstr>
      <vt:lpstr> ЦЕНТРАЛЬНЫЕ   НОВООБРАЗОВАНИЯ</vt:lpstr>
      <vt:lpstr>Слайд 22</vt:lpstr>
      <vt:lpstr>  ПОЗНАВАТЕЛЬНЫЕ ПРОЦЕССЫ </vt:lpstr>
      <vt:lpstr>Воображение </vt:lpstr>
      <vt:lpstr>САМОСОЗНАНИЕ </vt:lpstr>
      <vt:lpstr>Слайд 26</vt:lpstr>
      <vt:lpstr>Слайд 27</vt:lpstr>
      <vt:lpstr>Слайд 28</vt:lpstr>
      <vt:lpstr>Слайд 29</vt:lpstr>
      <vt:lpstr>Слайд 30</vt:lpstr>
      <vt:lpstr>Основной этап</vt:lpstr>
      <vt:lpstr>Основной этап</vt:lpstr>
      <vt:lpstr>Слайд 33</vt:lpstr>
      <vt:lpstr>Основной этап</vt:lpstr>
      <vt:lpstr>Родители участвуют в создании мини - музеев</vt:lpstr>
      <vt:lpstr>Педагоги провели мастер – класс по созданию куклы Тильды совместно с родителями и детьми</vt:lpstr>
      <vt:lpstr>Слайд 37</vt:lpstr>
      <vt:lpstr>Слайд 38</vt:lpstr>
      <vt:lpstr>Слайд 39</vt:lpstr>
      <vt:lpstr>В выставке «Наши увлечения» приняли участие  и дети и родители.  Также работы представили педагоги.</vt:lpstr>
      <vt:lpstr>Слайд 41</vt:lpstr>
      <vt:lpstr>Родители детей раннего возраста приняли участие в региональном конкурсе «Спасём мир птиц» и в конкурсе «Детский сад глазами детей и родителей», в городском фотоконкурсе «Поморье – благословенный край» участвуют в фотоконкурсах, проводимых в ДОУ</vt:lpstr>
      <vt:lpstr>Педагоги групп оформляют  фотостенды для родителей о жизни детей в группе</vt:lpstr>
      <vt:lpstr>В первые дни адаптационного периода родители посещают группу вместе с детьми</vt:lpstr>
      <vt:lpstr>Заключительный этап</vt:lpstr>
      <vt:lpstr>Результативность</vt:lpstr>
      <vt:lpstr>Результативность</vt:lpstr>
      <vt:lpstr>Результаты адаптации в 2014 году в группы раннего возраста поступил 161 ребёнок: у83 детей – лёгкая степень адаптации у 77 – средняя степень адаптации   у 1 ребёнка – тяжёлая степень адаптации  2013 год </vt:lpstr>
      <vt:lpstr>Структура преемственных связей в системе воспитания, обучения, развития</vt:lpstr>
      <vt:lpstr>Перспективы</vt:lpstr>
      <vt:lpstr>Информационные ресурсы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User</cp:lastModifiedBy>
  <cp:revision>407</cp:revision>
  <dcterms:created xsi:type="dcterms:W3CDTF">2010-09-20T19:58:16Z</dcterms:created>
  <dcterms:modified xsi:type="dcterms:W3CDTF">2014-11-13T08:49:25Z</dcterms:modified>
</cp:coreProperties>
</file>