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852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5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05419-22D6-49C8-B215-A3FBA9BDDB59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2E9F3-E26E-4545-97CA-5BCF66F28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2E9F3-E26E-4545-97CA-5BCF66F28DE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2E9F3-E26E-4545-97CA-5BCF66F28DE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8F27-FEDA-4E82-B720-B82386F3278A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BDE17C-E944-4C22-B1BE-FD2DA386F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8F27-FEDA-4E82-B720-B82386F3278A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E17C-E944-4C22-B1BE-FD2DA386F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8F27-FEDA-4E82-B720-B82386F3278A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E17C-E944-4C22-B1BE-FD2DA386F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8F27-FEDA-4E82-B720-B82386F3278A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BDE17C-E944-4C22-B1BE-FD2DA386F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8F27-FEDA-4E82-B720-B82386F3278A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E17C-E944-4C22-B1BE-FD2DA386F5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8F27-FEDA-4E82-B720-B82386F3278A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E17C-E944-4C22-B1BE-FD2DA386F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8F27-FEDA-4E82-B720-B82386F3278A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9BDE17C-E944-4C22-B1BE-FD2DA386F5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8F27-FEDA-4E82-B720-B82386F3278A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E17C-E944-4C22-B1BE-FD2DA386F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8F27-FEDA-4E82-B720-B82386F3278A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E17C-E944-4C22-B1BE-FD2DA386F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8F27-FEDA-4E82-B720-B82386F3278A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E17C-E944-4C22-B1BE-FD2DA386F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8F27-FEDA-4E82-B720-B82386F3278A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E17C-E944-4C22-B1BE-FD2DA386F5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148F27-FEDA-4E82-B720-B82386F3278A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BDE17C-E944-4C22-B1BE-FD2DA386F5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0"/>
            <a:ext cx="4198240" cy="116632"/>
          </a:xfrm>
        </p:spPr>
        <p:txBody>
          <a:bodyPr>
            <a:normAutofit fontScale="90000"/>
          </a:bodyPr>
          <a:lstStyle/>
          <a:p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4800" y="332656"/>
            <a:ext cx="4191000" cy="599194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4008" y="548680"/>
            <a:ext cx="4343400" cy="599194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Елизарова Ольга Викторовна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  МБДОУ №79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Мальчиш-Кибальчиш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г.Северодвинск</a:t>
            </a: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«Мини-музей игрушки в детском саду, как вид инновационной деятельности в дошкольной педагогике»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 descr="C:\Users\Евгений\Desktop\DSC03597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3096344" cy="43294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37800" cy="2354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260648"/>
            <a:ext cx="8659688" cy="606395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 Мини-музей «Пуговка»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педсовет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8136904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1752" y="116632"/>
            <a:ext cx="381816" cy="3405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476672"/>
            <a:ext cx="8731696" cy="584792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Мини-музей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Киндермания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педсовет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392488" cy="5256584"/>
          </a:xfrm>
          <a:prstGeom prst="rect">
            <a:avLst/>
          </a:prstGeom>
          <a:noFill/>
        </p:spPr>
      </p:pic>
      <p:pic>
        <p:nvPicPr>
          <p:cNvPr id="8195" name="Picture 3" descr="F:\педсовет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96752"/>
            <a:ext cx="4283968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1752" y="116632"/>
            <a:ext cx="309808" cy="3405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88640"/>
            <a:ext cx="8731696" cy="640871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Мини-музей «Куклы Тильды»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педсовет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8071967" cy="511130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1752" y="116632"/>
            <a:ext cx="237800" cy="3405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476672"/>
            <a:ext cx="8659688" cy="584792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Литература: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1.«Карманная энциклопедия </a:t>
            </a:r>
            <a:r>
              <a:rPr lang="ru-RU" sz="2400" dirty="0" err="1" smtClean="0">
                <a:solidFill>
                  <a:schemeClr val="tx1"/>
                </a:solidFill>
              </a:rPr>
              <a:t>социо-игровых</a:t>
            </a:r>
            <a:r>
              <a:rPr lang="ru-RU" sz="2400" dirty="0" smtClean="0">
                <a:solidFill>
                  <a:schemeClr val="tx1"/>
                </a:solidFill>
              </a:rPr>
              <a:t> приёмов обучения дошкольников» под редакцией </a:t>
            </a:r>
            <a:r>
              <a:rPr lang="ru-RU" sz="2400" dirty="0" err="1" smtClean="0">
                <a:solidFill>
                  <a:schemeClr val="tx1"/>
                </a:solidFill>
              </a:rPr>
              <a:t>В.М.Букатова</a:t>
            </a:r>
            <a:r>
              <a:rPr lang="ru-RU" sz="2400" dirty="0" smtClean="0">
                <a:solidFill>
                  <a:schemeClr val="tx1"/>
                </a:solidFill>
              </a:rPr>
              <a:t> 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ООО «Сфера» 2014г.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2. «Педагогу о современных подходах и концепциях воспитания» Е.Н.Степанов, Л.М.Лузина ТЦ «Сфера»- М.,2002г.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3. «Современные образовательные </a:t>
            </a:r>
            <a:r>
              <a:rPr lang="ru-RU" sz="2400" dirty="0" err="1" smtClean="0">
                <a:solidFill>
                  <a:schemeClr val="tx1"/>
                </a:solidFill>
              </a:rPr>
              <a:t>технололгии</a:t>
            </a:r>
            <a:r>
              <a:rPr lang="ru-RU" sz="2400" dirty="0" smtClean="0">
                <a:solidFill>
                  <a:schemeClr val="tx1"/>
                </a:solidFill>
              </a:rPr>
              <a:t>» </a:t>
            </a:r>
            <a:r>
              <a:rPr lang="ru-RU" sz="2400" dirty="0" err="1" smtClean="0">
                <a:solidFill>
                  <a:schemeClr val="tx1"/>
                </a:solidFill>
              </a:rPr>
              <a:t>Г.К.Селевко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 М.,-1996г.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0"/>
            <a:ext cx="8446712" cy="116632"/>
          </a:xfrm>
        </p:spPr>
        <p:txBody>
          <a:bodyPr>
            <a:normAutofit fontScale="90000"/>
          </a:bodyPr>
          <a:lstStyle/>
          <a:p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332656"/>
            <a:ext cx="8587680" cy="6120680"/>
          </a:xfrm>
          <a:ln>
            <a:noFill/>
          </a:ln>
          <a:effectLst>
            <a:softEdge rad="127000"/>
          </a:effectLst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Всё меняется</a:t>
            </a:r>
          </a:p>
          <a:p>
            <a:pPr algn="ctr">
              <a:buNone/>
            </a:pP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 rot="805759">
            <a:off x="8736540" y="118007"/>
            <a:ext cx="315144" cy="7003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Евгений\Desktop\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180020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Евгений\Desktop\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052736"/>
            <a:ext cx="1944216" cy="221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Евгений\Desktop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196752"/>
            <a:ext cx="201622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Евгений\Desktop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3789040"/>
            <a:ext cx="2438400" cy="24725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30" name="Picture 6" descr="C:\Users\Евгений\Desktop\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3861048"/>
            <a:ext cx="2160240" cy="230425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5" name="Стрелка вправо 14"/>
          <p:cNvSpPr/>
          <p:nvPr/>
        </p:nvSpPr>
        <p:spPr>
          <a:xfrm>
            <a:off x="2267744" y="191683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220072" y="1988840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7812360" y="198884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67544" y="4941168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283968" y="4869160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23528" y="26064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Всё</a:t>
            </a:r>
            <a:r>
              <a:rPr lang="ru-RU" sz="3600" dirty="0" smtClean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меняется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8864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260648"/>
            <a:ext cx="8515672" cy="61926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lnSpc>
                <a:spcPct val="170000"/>
              </a:lnSpc>
              <a:buNone/>
            </a:pPr>
            <a:r>
              <a:rPr lang="ru-RU" sz="3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Инновация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(от латинского слова «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innovation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- нововведение, изменение, обновление) это не просто создание нового, а распространение новшеств, это изменения которые носят существенный характер, сопровождаются изменениями в образе деятельности, стиле мышления.</a:t>
            </a:r>
          </a:p>
          <a:p>
            <a:pPr algn="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А.И.Пригожин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567936" y="-324036"/>
            <a:ext cx="576064" cy="44066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37800" cy="1634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8587680" cy="6063952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70000"/>
              </a:lnSpc>
              <a:buNone/>
            </a:pP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Слово</a:t>
            </a: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«музей»,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переводе с греческого, означает храм в котором живут музы.</a:t>
            </a:r>
          </a:p>
          <a:p>
            <a:pPr>
              <a:lnSpc>
                <a:spcPct val="170000"/>
              </a:lnSpc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828856" y="0"/>
            <a:ext cx="315144" cy="388640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C:\Users\Евгений\Desktop\музей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132856"/>
            <a:ext cx="3672085" cy="3391520"/>
          </a:xfrm>
          <a:prstGeom prst="rect">
            <a:avLst/>
          </a:prstGeom>
          <a:noFill/>
        </p:spPr>
      </p:pic>
      <p:pic>
        <p:nvPicPr>
          <p:cNvPr id="2051" name="Picture 3" descr="C:\Users\Евгений\Desktop\муз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4248473" cy="348575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09808" cy="3075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260648"/>
            <a:ext cx="8731696" cy="606395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Мини-музей</a:t>
            </a:r>
          </a:p>
          <a:p>
            <a:pPr>
              <a:buNone/>
            </a:pP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sz="4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>
              <a:buNone/>
            </a:pP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4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Планируемые</a:t>
            </a:r>
          </a:p>
          <a:p>
            <a:pPr>
              <a:buNone/>
            </a:pP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4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</a:p>
          <a:p>
            <a:pPr>
              <a:lnSpc>
                <a:spcPct val="120000"/>
              </a:lnSpc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музея                                                                1.Развитие у детей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ct val="120000"/>
              </a:lnSpc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совы                       1.Расширение кругозора                 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вательного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интереса</a:t>
            </a:r>
          </a:p>
          <a:p>
            <a:pPr>
              <a:lnSpc>
                <a:spcPct val="120000"/>
              </a:lnSpc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дошкольников, создавать                 к истории  предмета, </a:t>
            </a:r>
          </a:p>
          <a:p>
            <a:pPr>
              <a:lnSpc>
                <a:spcPct val="120000"/>
              </a:lnSpc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условия для мотивации                    к музейному искусству</a:t>
            </a:r>
          </a:p>
          <a:p>
            <a:pPr>
              <a:lnSpc>
                <a:spcPct val="120000"/>
              </a:lnSpc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интереса к музейной культуре.       2.Расширение кругозора</a:t>
            </a:r>
          </a:p>
          <a:p>
            <a:pPr>
              <a:lnSpc>
                <a:spcPct val="120000"/>
              </a:lnSpc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2.Формировать навык отбирать       детей.</a:t>
            </a:r>
          </a:p>
          <a:p>
            <a:pPr>
              <a:lnSpc>
                <a:spcPct val="120000"/>
              </a:lnSpc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необходимый материал для музея.  3.Создание условий, рас-</a:t>
            </a:r>
          </a:p>
          <a:p>
            <a:pPr>
              <a:lnSpc>
                <a:spcPct val="120000"/>
              </a:lnSpc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3.Повышение самооценки детей.   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крывающих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интеллекту-</a:t>
            </a:r>
          </a:p>
          <a:p>
            <a:pPr>
              <a:lnSpc>
                <a:spcPct val="120000"/>
              </a:lnSpc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4.Сплочение детей, родителей и     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альный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творческий по-</a:t>
            </a:r>
          </a:p>
          <a:p>
            <a:pPr>
              <a:lnSpc>
                <a:spcPct val="120000"/>
              </a:lnSpc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педагогов.                                           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тенциал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дошкольников.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</a:p>
          <a:p>
            <a:pPr>
              <a:buNone/>
            </a:pP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ru-RU" sz="4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828856" y="0"/>
            <a:ext cx="315144" cy="316632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1547664" y="548680"/>
            <a:ext cx="1728192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868144" y="548680"/>
            <a:ext cx="1296144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355976" y="764704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115616" y="119675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851920" y="191683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596336" y="119675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09808" cy="3075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404664"/>
            <a:ext cx="8659688" cy="6063952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вот и первые экспонаты :</a:t>
            </a:r>
          </a:p>
          <a:p>
            <a:pPr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</a:p>
          <a:p>
            <a:pPr>
              <a:buNone/>
            </a:pPr>
            <a:endParaRPr lang="ru-RU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828856" y="0"/>
            <a:ext cx="315144" cy="24462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3075" name="Picture 3" descr="C:\Users\Евгений\Desktop\DSC04311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6048672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16024" cy="2354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260648"/>
            <a:ext cx="8659688" cy="6063952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 больше будет экспонатов,  тем богаче и интереснее будет наш музей. Игрушки можно                                      создавать из разных материалов</a:t>
            </a:r>
          </a:p>
          <a:p>
            <a:pPr>
              <a:buNone/>
            </a:pPr>
            <a:endParaRPr lang="ru-RU" sz="7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828856" y="0"/>
            <a:ext cx="315144" cy="24462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4098" name="Picture 2" descr="C:\Users\Евгений\Desktop\DSC04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8069411" cy="45338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09808" cy="3075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332656"/>
            <a:ext cx="8659688" cy="599194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Дружно думали о размещении нашего музея и вот что у нас получилось:</a:t>
            </a:r>
          </a:p>
          <a:p>
            <a:pPr>
              <a:buNone/>
            </a:pPr>
            <a:endParaRPr lang="ru-RU" sz="4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828856" y="0"/>
            <a:ext cx="315144" cy="316632"/>
          </a:xfrm>
        </p:spPr>
        <p:txBody>
          <a:bodyPr>
            <a:normAutofit fontScale="62500" lnSpcReduction="20000"/>
          </a:bodyPr>
          <a:lstStyle/>
          <a:p>
            <a:endParaRPr lang="ru-RU"/>
          </a:p>
        </p:txBody>
      </p:sp>
      <p:pic>
        <p:nvPicPr>
          <p:cNvPr id="5122" name="Picture 2" descr="F:\педсовет\DSC04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085832" cy="45430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09808" cy="2354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260648"/>
            <a:ext cx="8587680" cy="60639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Встречаем гостей:</a:t>
            </a:r>
          </a:p>
          <a:p>
            <a:pPr>
              <a:buNone/>
            </a:pPr>
            <a:endParaRPr lang="ru-RU" sz="4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756848" y="0"/>
            <a:ext cx="387152" cy="31663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6146" name="Picture 2" descr="C:\Users\Евгений\Desktop\DSC04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280920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275</TotalTime>
  <Words>297</Words>
  <Application>Microsoft Office PowerPoint</Application>
  <PresentationFormat>Экран (4:3)</PresentationFormat>
  <Paragraphs>52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Евгений</cp:lastModifiedBy>
  <cp:revision>30</cp:revision>
  <dcterms:created xsi:type="dcterms:W3CDTF">2014-03-13T18:44:38Z</dcterms:created>
  <dcterms:modified xsi:type="dcterms:W3CDTF">2014-03-18T20:46:10Z</dcterms:modified>
</cp:coreProperties>
</file>